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76" r:id="rId1"/>
  </p:sldMasterIdLst>
  <p:notesMasterIdLst>
    <p:notesMasterId r:id="rId3"/>
  </p:notesMasterIdLst>
  <p:handoutMasterIdLst>
    <p:handoutMasterId r:id="rId4"/>
  </p:handoutMasterIdLst>
  <p:sldIdLst>
    <p:sldId id="272" r:id="rId2"/>
  </p:sldIdLst>
  <p:sldSz cx="32404050" cy="43205400"/>
  <p:notesSz cx="9199563" cy="6858000"/>
  <p:defaultTextStyle>
    <a:defPPr>
      <a:defRPr lang="en-US"/>
    </a:defPPr>
    <a:lvl1pPr algn="l" rtl="0" eaLnBrk="0" fontAlgn="base" hangingPunct="0">
      <a:spcBef>
        <a:spcPct val="0"/>
      </a:spcBef>
      <a:spcAft>
        <a:spcPct val="0"/>
      </a:spcAft>
      <a:defRPr sz="2200" kern="1200">
        <a:solidFill>
          <a:schemeClr val="tx1"/>
        </a:solidFill>
        <a:latin typeface="Times New Roman" panose="02020603050405020304" pitchFamily="18" charset="0"/>
        <a:ea typeface="+mn-ea"/>
        <a:cs typeface="Times New Roman" panose="02020603050405020304" pitchFamily="18" charset="0"/>
      </a:defRPr>
    </a:lvl1pPr>
    <a:lvl2pPr marL="457200" algn="l" rtl="0" eaLnBrk="0" fontAlgn="base" hangingPunct="0">
      <a:spcBef>
        <a:spcPct val="0"/>
      </a:spcBef>
      <a:spcAft>
        <a:spcPct val="0"/>
      </a:spcAft>
      <a:defRPr sz="2200" kern="1200">
        <a:solidFill>
          <a:schemeClr val="tx1"/>
        </a:solidFill>
        <a:latin typeface="Times New Roman" panose="02020603050405020304" pitchFamily="18" charset="0"/>
        <a:ea typeface="+mn-ea"/>
        <a:cs typeface="Times New Roman" panose="02020603050405020304" pitchFamily="18" charset="0"/>
      </a:defRPr>
    </a:lvl2pPr>
    <a:lvl3pPr marL="914400" algn="l" rtl="0" eaLnBrk="0" fontAlgn="base" hangingPunct="0">
      <a:spcBef>
        <a:spcPct val="0"/>
      </a:spcBef>
      <a:spcAft>
        <a:spcPct val="0"/>
      </a:spcAft>
      <a:defRPr sz="2200" kern="1200">
        <a:solidFill>
          <a:schemeClr val="tx1"/>
        </a:solidFill>
        <a:latin typeface="Times New Roman" panose="02020603050405020304" pitchFamily="18" charset="0"/>
        <a:ea typeface="+mn-ea"/>
        <a:cs typeface="Times New Roman" panose="02020603050405020304" pitchFamily="18" charset="0"/>
      </a:defRPr>
    </a:lvl3pPr>
    <a:lvl4pPr marL="1371600" algn="l" rtl="0" eaLnBrk="0" fontAlgn="base" hangingPunct="0">
      <a:spcBef>
        <a:spcPct val="0"/>
      </a:spcBef>
      <a:spcAft>
        <a:spcPct val="0"/>
      </a:spcAft>
      <a:defRPr sz="2200" kern="1200">
        <a:solidFill>
          <a:schemeClr val="tx1"/>
        </a:solidFill>
        <a:latin typeface="Times New Roman" panose="02020603050405020304" pitchFamily="18" charset="0"/>
        <a:ea typeface="+mn-ea"/>
        <a:cs typeface="Times New Roman" panose="02020603050405020304" pitchFamily="18" charset="0"/>
      </a:defRPr>
    </a:lvl4pPr>
    <a:lvl5pPr marL="1828800" algn="l" rtl="0" eaLnBrk="0" fontAlgn="base" hangingPunct="0">
      <a:spcBef>
        <a:spcPct val="0"/>
      </a:spcBef>
      <a:spcAft>
        <a:spcPct val="0"/>
      </a:spcAft>
      <a:defRPr sz="2200" kern="1200">
        <a:solidFill>
          <a:schemeClr val="tx1"/>
        </a:solidFill>
        <a:latin typeface="Times New Roman" panose="02020603050405020304" pitchFamily="18" charset="0"/>
        <a:ea typeface="+mn-ea"/>
        <a:cs typeface="Times New Roman" panose="02020603050405020304" pitchFamily="18" charset="0"/>
      </a:defRPr>
    </a:lvl5pPr>
    <a:lvl6pPr marL="2286000" algn="l" defTabSz="914400" rtl="0" eaLnBrk="1" latinLnBrk="0" hangingPunct="1">
      <a:defRPr sz="2200" kern="1200">
        <a:solidFill>
          <a:schemeClr val="tx1"/>
        </a:solidFill>
        <a:latin typeface="Times New Roman" panose="02020603050405020304" pitchFamily="18" charset="0"/>
        <a:ea typeface="+mn-ea"/>
        <a:cs typeface="Times New Roman" panose="02020603050405020304" pitchFamily="18" charset="0"/>
      </a:defRPr>
    </a:lvl6pPr>
    <a:lvl7pPr marL="2743200" algn="l" defTabSz="914400" rtl="0" eaLnBrk="1" latinLnBrk="0" hangingPunct="1">
      <a:defRPr sz="2200" kern="1200">
        <a:solidFill>
          <a:schemeClr val="tx1"/>
        </a:solidFill>
        <a:latin typeface="Times New Roman" panose="02020603050405020304" pitchFamily="18" charset="0"/>
        <a:ea typeface="+mn-ea"/>
        <a:cs typeface="Times New Roman" panose="02020603050405020304" pitchFamily="18" charset="0"/>
      </a:defRPr>
    </a:lvl7pPr>
    <a:lvl8pPr marL="3200400" algn="l" defTabSz="914400" rtl="0" eaLnBrk="1" latinLnBrk="0" hangingPunct="1">
      <a:defRPr sz="2200" kern="1200">
        <a:solidFill>
          <a:schemeClr val="tx1"/>
        </a:solidFill>
        <a:latin typeface="Times New Roman" panose="02020603050405020304" pitchFamily="18" charset="0"/>
        <a:ea typeface="+mn-ea"/>
        <a:cs typeface="Times New Roman" panose="02020603050405020304" pitchFamily="18" charset="0"/>
      </a:defRPr>
    </a:lvl8pPr>
    <a:lvl9pPr marL="3657600" algn="l" defTabSz="914400" rtl="0" eaLnBrk="1" latinLnBrk="0" hangingPunct="1">
      <a:defRPr sz="2200" kern="1200">
        <a:solidFill>
          <a:schemeClr val="tx1"/>
        </a:solidFill>
        <a:latin typeface="Times New Roman" panose="02020603050405020304" pitchFamily="18" charset="0"/>
        <a:ea typeface="+mn-ea"/>
        <a:cs typeface="Times New Roman" panose="02020603050405020304" pitchFamily="18" charset="0"/>
      </a:defRPr>
    </a:lvl9pPr>
  </p:defaultTextStyle>
  <p:extLst>
    <p:ext uri="{EFAFB233-063F-42B5-8137-9DF3F51BA10A}">
      <p15:sldGuideLst xmlns:p15="http://schemas.microsoft.com/office/powerpoint/2012/main">
        <p15:guide id="1" orient="horz" pos="13608">
          <p15:clr>
            <a:srgbClr val="A4A3A4"/>
          </p15:clr>
        </p15:guide>
        <p15:guide id="2" pos="1020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8F3"/>
    <a:srgbClr val="F9B913"/>
    <a:srgbClr val="009549"/>
    <a:srgbClr val="DCFFB9"/>
    <a:srgbClr val="E1E1E1"/>
    <a:srgbClr val="663300"/>
    <a:srgbClr val="996633"/>
    <a:srgbClr val="CC9900"/>
    <a:srgbClr val="F8F2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AF606853-7671-496A-8E4F-DF71F8EC918B}" styleName="Estilo oscuro 1 - Énfasis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21" autoAdjust="0"/>
    <p:restoredTop sz="94434" autoAdjust="0"/>
  </p:normalViewPr>
  <p:slideViewPr>
    <p:cSldViewPr snapToGrid="0">
      <p:cViewPr>
        <p:scale>
          <a:sx n="25" d="100"/>
          <a:sy n="25" d="100"/>
        </p:scale>
        <p:origin x="1296" y="14"/>
      </p:cViewPr>
      <p:guideLst>
        <p:guide orient="horz" pos="13608"/>
        <p:guide pos="1020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23200000000001"/>
          <c:y val="4.8432264957264957E-2"/>
          <c:w val="0.8070977777777778"/>
          <c:h val="0.72409380341880347"/>
        </c:manualLayout>
      </c:layout>
      <c:lineChart>
        <c:grouping val="standard"/>
        <c:varyColors val="0"/>
        <c:ser>
          <c:idx val="0"/>
          <c:order val="0"/>
          <c:tx>
            <c:strRef>
              <c:f>'Gráficas cáscara'!$G$78</c:f>
              <c:strCache>
                <c:ptCount val="1"/>
                <c:pt idx="0">
                  <c:v>SIN CUBIERTA</c:v>
                </c:pt>
              </c:strCache>
            </c:strRef>
          </c:tx>
          <c:spPr>
            <a:ln w="76200" cap="rnd">
              <a:solidFill>
                <a:schemeClr val="accent1"/>
              </a:solidFill>
              <a:round/>
            </a:ln>
            <a:effectLst/>
          </c:spPr>
          <c:marker>
            <c:symbol val="circle"/>
            <c:size val="5"/>
            <c:spPr>
              <a:solidFill>
                <a:schemeClr val="accent1"/>
              </a:solidFill>
              <a:ln w="76200">
                <a:solidFill>
                  <a:schemeClr val="accent1"/>
                </a:solidFill>
              </a:ln>
              <a:effectLst/>
            </c:spPr>
          </c:marker>
          <c:errBars>
            <c:errDir val="y"/>
            <c:errBarType val="both"/>
            <c:errValType val="cust"/>
            <c:noEndCap val="0"/>
            <c:plus>
              <c:numRef>
                <c:f>'Gráficas cáscara'!$E$79:$E$81</c:f>
                <c:numCache>
                  <c:formatCode>General</c:formatCode>
                  <c:ptCount val="3"/>
                  <c:pt idx="0">
                    <c:v>0</c:v>
                  </c:pt>
                  <c:pt idx="1">
                    <c:v>0.93468418825009414</c:v>
                  </c:pt>
                  <c:pt idx="2">
                    <c:v>2</c:v>
                  </c:pt>
                </c:numCache>
              </c:numRef>
            </c:plus>
            <c:minus>
              <c:numRef>
                <c:f>'Gráficas cáscara'!$E$79:$E$81</c:f>
                <c:numCache>
                  <c:formatCode>General</c:formatCode>
                  <c:ptCount val="3"/>
                  <c:pt idx="0">
                    <c:v>0</c:v>
                  </c:pt>
                  <c:pt idx="1">
                    <c:v>0.93468418825009414</c:v>
                  </c:pt>
                  <c:pt idx="2">
                    <c:v>2</c:v>
                  </c:pt>
                </c:numCache>
              </c:numRef>
            </c:minus>
            <c:spPr>
              <a:noFill/>
              <a:ln w="9525" cap="flat" cmpd="sng" algn="ctr">
                <a:solidFill>
                  <a:schemeClr val="tx1">
                    <a:lumMod val="65000"/>
                    <a:lumOff val="35000"/>
                  </a:schemeClr>
                </a:solidFill>
                <a:round/>
              </a:ln>
              <a:effectLst/>
            </c:spPr>
          </c:errBars>
          <c:cat>
            <c:numRef>
              <c:f>'Gráficas cáscara'!$H$77:$J$77</c:f>
              <c:numCache>
                <c:formatCode>0</c:formatCode>
                <c:ptCount val="3"/>
                <c:pt idx="0">
                  <c:v>0</c:v>
                </c:pt>
                <c:pt idx="1">
                  <c:v>3</c:v>
                </c:pt>
                <c:pt idx="2">
                  <c:v>6</c:v>
                </c:pt>
              </c:numCache>
            </c:numRef>
          </c:cat>
          <c:val>
            <c:numRef>
              <c:f>'Gráficas cáscara'!$H$78:$J$78</c:f>
              <c:numCache>
                <c:formatCode>0.00000</c:formatCode>
                <c:ptCount val="3"/>
                <c:pt idx="0">
                  <c:v>0</c:v>
                </c:pt>
                <c:pt idx="1">
                  <c:v>8.9669770778280657</c:v>
                </c:pt>
                <c:pt idx="2">
                  <c:v>23.730704983375286</c:v>
                </c:pt>
              </c:numCache>
            </c:numRef>
          </c:val>
          <c:smooth val="0"/>
          <c:extLst>
            <c:ext xmlns:c16="http://schemas.microsoft.com/office/drawing/2014/chart" uri="{C3380CC4-5D6E-409C-BE32-E72D297353CC}">
              <c16:uniqueId val="{00000000-B55D-4B48-99A6-D552CA74B07B}"/>
            </c:ext>
          </c:extLst>
        </c:ser>
        <c:ser>
          <c:idx val="2"/>
          <c:order val="1"/>
          <c:tx>
            <c:strRef>
              <c:f>'Gráficas cáscara'!$G$80</c:f>
              <c:strCache>
                <c:ptCount val="1"/>
                <c:pt idx="0">
                  <c:v>CON CUBIERTA </c:v>
                </c:pt>
              </c:strCache>
            </c:strRef>
          </c:tx>
          <c:spPr>
            <a:ln w="76200" cap="rnd">
              <a:solidFill>
                <a:srgbClr val="00B050"/>
              </a:solidFill>
              <a:round/>
            </a:ln>
            <a:effectLst/>
          </c:spPr>
          <c:marker>
            <c:symbol val="circle"/>
            <c:size val="5"/>
            <c:spPr>
              <a:solidFill>
                <a:schemeClr val="accent3"/>
              </a:solidFill>
              <a:ln w="76200">
                <a:solidFill>
                  <a:srgbClr val="00B050"/>
                </a:solidFill>
              </a:ln>
              <a:effectLst/>
            </c:spPr>
          </c:marker>
          <c:errBars>
            <c:errDir val="y"/>
            <c:errBarType val="both"/>
            <c:errValType val="cust"/>
            <c:noEndCap val="0"/>
            <c:plus>
              <c:numRef>
                <c:f>'Gráficas cáscara'!$E$85:$E$87</c:f>
                <c:numCache>
                  <c:formatCode>General</c:formatCode>
                  <c:ptCount val="3"/>
                  <c:pt idx="0">
                    <c:v>0</c:v>
                  </c:pt>
                  <c:pt idx="1">
                    <c:v>0.37902698967596182</c:v>
                  </c:pt>
                  <c:pt idx="2">
                    <c:v>0.28719571013361667</c:v>
                  </c:pt>
                </c:numCache>
              </c:numRef>
            </c:plus>
            <c:minus>
              <c:numRef>
                <c:f>'Gráficas cáscara'!$E$85:$E$87</c:f>
                <c:numCache>
                  <c:formatCode>General</c:formatCode>
                  <c:ptCount val="3"/>
                  <c:pt idx="0">
                    <c:v>0</c:v>
                  </c:pt>
                  <c:pt idx="1">
                    <c:v>0.37902698967596182</c:v>
                  </c:pt>
                  <c:pt idx="2">
                    <c:v>0.28719571013361667</c:v>
                  </c:pt>
                </c:numCache>
              </c:numRef>
            </c:minus>
            <c:spPr>
              <a:noFill/>
              <a:ln w="9525" cap="flat" cmpd="sng" algn="ctr">
                <a:solidFill>
                  <a:schemeClr val="tx1">
                    <a:lumMod val="65000"/>
                    <a:lumOff val="35000"/>
                  </a:schemeClr>
                </a:solidFill>
                <a:round/>
              </a:ln>
              <a:effectLst/>
            </c:spPr>
          </c:errBars>
          <c:cat>
            <c:numRef>
              <c:f>'Gráficas cáscara'!$H$77:$J$77</c:f>
              <c:numCache>
                <c:formatCode>0</c:formatCode>
                <c:ptCount val="3"/>
                <c:pt idx="0">
                  <c:v>0</c:v>
                </c:pt>
                <c:pt idx="1">
                  <c:v>3</c:v>
                </c:pt>
                <c:pt idx="2">
                  <c:v>6</c:v>
                </c:pt>
              </c:numCache>
            </c:numRef>
          </c:cat>
          <c:val>
            <c:numRef>
              <c:f>'Gráficas cáscara'!$H$80:$J$80</c:f>
              <c:numCache>
                <c:formatCode>0.00000</c:formatCode>
                <c:ptCount val="3"/>
                <c:pt idx="0">
                  <c:v>0</c:v>
                </c:pt>
                <c:pt idx="1">
                  <c:v>4.5617963267012716</c:v>
                </c:pt>
                <c:pt idx="2">
                  <c:v>7.7821715004969105</c:v>
                </c:pt>
              </c:numCache>
            </c:numRef>
          </c:val>
          <c:smooth val="0"/>
          <c:extLst>
            <c:ext xmlns:c16="http://schemas.microsoft.com/office/drawing/2014/chart" uri="{C3380CC4-5D6E-409C-BE32-E72D297353CC}">
              <c16:uniqueId val="{00000001-B55D-4B48-99A6-D552CA74B07B}"/>
            </c:ext>
          </c:extLst>
        </c:ser>
        <c:dLbls>
          <c:showLegendKey val="0"/>
          <c:showVal val="0"/>
          <c:showCatName val="0"/>
          <c:showSerName val="0"/>
          <c:showPercent val="0"/>
          <c:showBubbleSize val="0"/>
        </c:dLbls>
        <c:marker val="1"/>
        <c:smooth val="0"/>
        <c:axId val="383687072"/>
        <c:axId val="383681976"/>
      </c:lineChart>
      <c:catAx>
        <c:axId val="383687072"/>
        <c:scaling>
          <c:orientation val="minMax"/>
        </c:scaling>
        <c:delete val="0"/>
        <c:axPos val="b"/>
        <c:title>
          <c:tx>
            <c:rich>
              <a:bodyPr rot="0" spcFirstLastPara="1" vertOverflow="ellipsis" vert="horz" wrap="square" anchor="ctr" anchorCtr="1"/>
              <a:lstStyle/>
              <a:p>
                <a:pPr>
                  <a:defRPr sz="2500" b="1" i="0" u="none" strike="noStrike" kern="1200" baseline="0">
                    <a:solidFill>
                      <a:schemeClr val="tx1"/>
                    </a:solidFill>
                    <a:latin typeface="Arial" panose="020B0604020202020204" pitchFamily="34" charset="0"/>
                    <a:ea typeface="+mn-ea"/>
                    <a:cs typeface="Arial" panose="020B0604020202020204" pitchFamily="34" charset="0"/>
                  </a:defRPr>
                </a:pPr>
                <a:r>
                  <a:rPr lang="es-MX" sz="2500" b="1" dirty="0">
                    <a:solidFill>
                      <a:schemeClr val="tx1"/>
                    </a:solidFill>
                  </a:rPr>
                  <a:t>Tiempo</a:t>
                </a:r>
                <a:r>
                  <a:rPr lang="es-MX" sz="2500" b="1" baseline="0" dirty="0">
                    <a:solidFill>
                      <a:schemeClr val="tx1"/>
                    </a:solidFill>
                  </a:rPr>
                  <a:t> (días)</a:t>
                </a:r>
                <a:endParaRPr lang="es-MX" sz="2500" b="1" dirty="0">
                  <a:solidFill>
                    <a:schemeClr val="tx1"/>
                  </a:solidFill>
                </a:endParaRPr>
              </a:p>
            </c:rich>
          </c:tx>
          <c:overlay val="0"/>
          <c:spPr>
            <a:noFill/>
            <a:ln>
              <a:noFill/>
            </a:ln>
            <a:effectLst/>
          </c:spPr>
          <c:txPr>
            <a:bodyPr rot="0" spcFirstLastPara="1" vertOverflow="ellipsis" vert="horz" wrap="square" anchor="ctr" anchorCtr="1"/>
            <a:lstStyle/>
            <a:p>
              <a:pPr>
                <a:defRPr sz="2500" b="1"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title>
        <c:numFmt formatCode="0"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300" b="0"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crossAx val="383681976"/>
        <c:crosses val="autoZero"/>
        <c:auto val="1"/>
        <c:lblAlgn val="ctr"/>
        <c:lblOffset val="100"/>
        <c:noMultiLvlLbl val="0"/>
      </c:catAx>
      <c:valAx>
        <c:axId val="383681976"/>
        <c:scaling>
          <c:orientation val="minMax"/>
        </c:scaling>
        <c:delete val="0"/>
        <c:axPos val="l"/>
        <c:title>
          <c:tx>
            <c:rich>
              <a:bodyPr rot="-5400000" spcFirstLastPara="1" vertOverflow="ellipsis" vert="horz" wrap="square" anchor="ctr" anchorCtr="1"/>
              <a:lstStyle/>
              <a:p>
                <a:pPr>
                  <a:defRPr sz="2500" b="1" i="0" u="none" strike="noStrike" kern="1200" baseline="0">
                    <a:solidFill>
                      <a:schemeClr val="tx1"/>
                    </a:solidFill>
                    <a:latin typeface="Arial" panose="020B0604020202020204" pitchFamily="34" charset="0"/>
                    <a:ea typeface="+mn-ea"/>
                    <a:cs typeface="Arial" panose="020B0604020202020204" pitchFamily="34" charset="0"/>
                  </a:defRPr>
                </a:pPr>
                <a:r>
                  <a:rPr lang="es-MX" sz="2500" b="1">
                    <a:solidFill>
                      <a:schemeClr val="tx1"/>
                    </a:solidFill>
                  </a:rPr>
                  <a:t>∆E</a:t>
                </a:r>
              </a:p>
            </c:rich>
          </c:tx>
          <c:overlay val="0"/>
          <c:spPr>
            <a:noFill/>
            <a:ln>
              <a:noFill/>
            </a:ln>
            <a:effectLst/>
          </c:spPr>
          <c:txPr>
            <a:bodyPr rot="-5400000" spcFirstLastPara="1" vertOverflow="ellipsis" vert="horz" wrap="square" anchor="ctr" anchorCtr="1"/>
            <a:lstStyle/>
            <a:p>
              <a:pPr>
                <a:defRPr sz="2500" b="1"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title>
        <c:numFmt formatCode="0" sourceLinked="0"/>
        <c:majorTickMark val="in"/>
        <c:minorTickMark val="none"/>
        <c:tickLblPos val="nextTo"/>
        <c:spPr>
          <a:noFill/>
          <a:ln>
            <a:solidFill>
              <a:schemeClr val="tx1"/>
            </a:solidFill>
          </a:ln>
          <a:effectLst/>
        </c:spPr>
        <c:txPr>
          <a:bodyPr rot="-60000000" spcFirstLastPara="1" vertOverflow="ellipsis" vert="horz" wrap="square" anchor="ctr" anchorCtr="1"/>
          <a:lstStyle/>
          <a:p>
            <a:pPr>
              <a:defRPr sz="2300" b="0"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crossAx val="383687072"/>
        <c:crosses val="autoZero"/>
        <c:crossBetween val="between"/>
        <c:majorUnit val="4"/>
      </c:valAx>
      <c:spPr>
        <a:noFill/>
        <a:ln w="25400">
          <a:noFill/>
        </a:ln>
        <a:effectLst/>
      </c:spPr>
    </c:plotArea>
    <c:legend>
      <c:legendPos val="r"/>
      <c:layout>
        <c:manualLayout>
          <c:xMode val="edge"/>
          <c:yMode val="edge"/>
          <c:x val="0.7042505555555556"/>
          <c:y val="0.3693531045751634"/>
          <c:w val="0.26869255555555555"/>
          <c:h val="0.17062521367521369"/>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legend>
    <c:plotVisOnly val="1"/>
    <c:dispBlanksAs val="gap"/>
    <c:showDLblsOverMax val="0"/>
  </c:chart>
  <c:spPr>
    <a:solidFill>
      <a:schemeClr val="bg1"/>
    </a:solidFill>
    <a:ln>
      <a:noFill/>
    </a:ln>
    <a:effectLst/>
  </c:spPr>
  <c:txPr>
    <a:bodyPr/>
    <a:lstStyle/>
    <a:p>
      <a:pPr>
        <a:defRPr>
          <a:latin typeface="Arial" panose="020B0604020202020204" pitchFamily="34" charset="0"/>
          <a:cs typeface="Arial" panose="020B0604020202020204" pitchFamily="34" charset="0"/>
        </a:defRPr>
      </a:pPr>
      <a:endParaRPr lang="es-MX"/>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hdr" sz="quarter"/>
          </p:nvPr>
        </p:nvSpPr>
        <p:spPr bwMode="auto">
          <a:xfrm>
            <a:off x="0" y="0"/>
            <a:ext cx="3986213" cy="342900"/>
          </a:xfrm>
          <a:prstGeom prst="rect">
            <a:avLst/>
          </a:prstGeom>
          <a:noFill/>
          <a:ln w="9525">
            <a:noFill/>
            <a:miter lim="800000"/>
            <a:headEnd/>
            <a:tailEnd/>
          </a:ln>
          <a:effectLst/>
        </p:spPr>
        <p:txBody>
          <a:bodyPr vert="horz" wrap="square" lIns="91744" tIns="45872" rIns="91744" bIns="45872" numCol="1" anchor="t" anchorCtr="0" compatLnSpc="1">
            <a:prstTxWarp prst="textNoShape">
              <a:avLst/>
            </a:prstTxWarp>
          </a:bodyPr>
          <a:lstStyle>
            <a:lvl1pPr algn="l" defTabSz="917575" eaLnBrk="1" hangingPunct="1">
              <a:defRPr sz="1200"/>
            </a:lvl1pPr>
          </a:lstStyle>
          <a:p>
            <a:pPr>
              <a:defRPr/>
            </a:pPr>
            <a:endParaRPr lang="en-US"/>
          </a:p>
        </p:txBody>
      </p:sp>
      <p:sp>
        <p:nvSpPr>
          <p:cNvPr id="5123" name="Rectangle 1027"/>
          <p:cNvSpPr>
            <a:spLocks noGrp="1" noChangeArrowheads="1"/>
          </p:cNvSpPr>
          <p:nvPr>
            <p:ph type="dt" sz="quarter" idx="1"/>
          </p:nvPr>
        </p:nvSpPr>
        <p:spPr bwMode="auto">
          <a:xfrm>
            <a:off x="5213350" y="0"/>
            <a:ext cx="3986213" cy="342900"/>
          </a:xfrm>
          <a:prstGeom prst="rect">
            <a:avLst/>
          </a:prstGeom>
          <a:noFill/>
          <a:ln w="9525">
            <a:noFill/>
            <a:miter lim="800000"/>
            <a:headEnd/>
            <a:tailEnd/>
          </a:ln>
          <a:effectLst/>
        </p:spPr>
        <p:txBody>
          <a:bodyPr vert="horz" wrap="square" lIns="91744" tIns="45872" rIns="91744" bIns="45872" numCol="1" anchor="t" anchorCtr="0" compatLnSpc="1">
            <a:prstTxWarp prst="textNoShape">
              <a:avLst/>
            </a:prstTxWarp>
          </a:bodyPr>
          <a:lstStyle>
            <a:lvl1pPr algn="r" defTabSz="917575" eaLnBrk="1" hangingPunct="1">
              <a:defRPr sz="1200"/>
            </a:lvl1pPr>
          </a:lstStyle>
          <a:p>
            <a:pPr>
              <a:defRPr/>
            </a:pPr>
            <a:endParaRPr lang="en-US"/>
          </a:p>
        </p:txBody>
      </p:sp>
      <p:sp>
        <p:nvSpPr>
          <p:cNvPr id="5124" name="Rectangle 1028"/>
          <p:cNvSpPr>
            <a:spLocks noGrp="1" noChangeArrowheads="1"/>
          </p:cNvSpPr>
          <p:nvPr>
            <p:ph type="ftr" sz="quarter" idx="2"/>
          </p:nvPr>
        </p:nvSpPr>
        <p:spPr bwMode="auto">
          <a:xfrm>
            <a:off x="0" y="6515100"/>
            <a:ext cx="3986213" cy="342900"/>
          </a:xfrm>
          <a:prstGeom prst="rect">
            <a:avLst/>
          </a:prstGeom>
          <a:noFill/>
          <a:ln w="9525">
            <a:noFill/>
            <a:miter lim="800000"/>
            <a:headEnd/>
            <a:tailEnd/>
          </a:ln>
          <a:effectLst/>
        </p:spPr>
        <p:txBody>
          <a:bodyPr vert="horz" wrap="square" lIns="91744" tIns="45872" rIns="91744" bIns="45872" numCol="1" anchor="b" anchorCtr="0" compatLnSpc="1">
            <a:prstTxWarp prst="textNoShape">
              <a:avLst/>
            </a:prstTxWarp>
          </a:bodyPr>
          <a:lstStyle>
            <a:lvl1pPr algn="l" defTabSz="917575" eaLnBrk="1" hangingPunct="1">
              <a:defRPr sz="1200"/>
            </a:lvl1pPr>
          </a:lstStyle>
          <a:p>
            <a:pPr>
              <a:defRPr/>
            </a:pPr>
            <a:endParaRPr lang="en-US"/>
          </a:p>
        </p:txBody>
      </p:sp>
      <p:sp>
        <p:nvSpPr>
          <p:cNvPr id="5125" name="Rectangle 1029"/>
          <p:cNvSpPr>
            <a:spLocks noGrp="1" noChangeArrowheads="1"/>
          </p:cNvSpPr>
          <p:nvPr>
            <p:ph type="sldNum" sz="quarter" idx="3"/>
          </p:nvPr>
        </p:nvSpPr>
        <p:spPr bwMode="auto">
          <a:xfrm>
            <a:off x="5213350" y="6515100"/>
            <a:ext cx="3986213" cy="342900"/>
          </a:xfrm>
          <a:prstGeom prst="rect">
            <a:avLst/>
          </a:prstGeom>
          <a:noFill/>
          <a:ln w="9525">
            <a:noFill/>
            <a:miter lim="800000"/>
            <a:headEnd/>
            <a:tailEnd/>
          </a:ln>
          <a:effectLst/>
        </p:spPr>
        <p:txBody>
          <a:bodyPr vert="horz" wrap="square" lIns="91744" tIns="45872" rIns="91744" bIns="45872" numCol="1" anchor="b" anchorCtr="0" compatLnSpc="1">
            <a:prstTxWarp prst="textNoShape">
              <a:avLst/>
            </a:prstTxWarp>
          </a:bodyPr>
          <a:lstStyle>
            <a:lvl1pPr algn="r" defTabSz="917575" eaLnBrk="1" hangingPunct="1">
              <a:defRPr sz="1200" smtClean="0"/>
            </a:lvl1pPr>
          </a:lstStyle>
          <a:p>
            <a:pPr>
              <a:defRPr/>
            </a:pPr>
            <a:fld id="{6E0CF18A-E924-42FE-9931-076CD26ED1C3}" type="slidenum">
              <a:rPr lang="en-US" altLang="es-MX"/>
              <a:pPr>
                <a:defRPr/>
              </a:pPr>
              <a:t>‹Nº›</a:t>
            </a:fld>
            <a:endParaRPr lang="en-US" altLang="es-MX"/>
          </a:p>
        </p:txBody>
      </p:sp>
    </p:spTree>
    <p:extLst>
      <p:ext uri="{BB962C8B-B14F-4D97-AF65-F5344CB8AC3E}">
        <p14:creationId xmlns:p14="http://schemas.microsoft.com/office/powerpoint/2010/main" val="9438372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986213" cy="344488"/>
          </a:xfrm>
          <a:prstGeom prst="rect">
            <a:avLst/>
          </a:prstGeom>
        </p:spPr>
        <p:txBody>
          <a:bodyPr vert="horz" lIns="91440" tIns="45720" rIns="91440" bIns="45720" rtlCol="0"/>
          <a:lstStyle>
            <a:lvl1pPr algn="l" eaLnBrk="0" hangingPunct="0">
              <a:defRPr sz="1200"/>
            </a:lvl1pPr>
          </a:lstStyle>
          <a:p>
            <a:pPr>
              <a:defRPr/>
            </a:pPr>
            <a:endParaRPr lang="es-MX"/>
          </a:p>
        </p:txBody>
      </p:sp>
      <p:sp>
        <p:nvSpPr>
          <p:cNvPr id="3" name="Marcador de fecha 2"/>
          <p:cNvSpPr>
            <a:spLocks noGrp="1"/>
          </p:cNvSpPr>
          <p:nvPr>
            <p:ph type="dt" idx="1"/>
          </p:nvPr>
        </p:nvSpPr>
        <p:spPr>
          <a:xfrm>
            <a:off x="5210175" y="0"/>
            <a:ext cx="3987800" cy="344488"/>
          </a:xfrm>
          <a:prstGeom prst="rect">
            <a:avLst/>
          </a:prstGeom>
        </p:spPr>
        <p:txBody>
          <a:bodyPr vert="horz" lIns="91440" tIns="45720" rIns="91440" bIns="45720" rtlCol="0"/>
          <a:lstStyle>
            <a:lvl1pPr algn="r" eaLnBrk="0" hangingPunct="0">
              <a:defRPr sz="1200"/>
            </a:lvl1pPr>
          </a:lstStyle>
          <a:p>
            <a:pPr>
              <a:defRPr/>
            </a:pPr>
            <a:fld id="{6083A24A-2D4D-47B5-A065-61CFB8614BB0}" type="datetimeFigureOut">
              <a:rPr lang="es-MX"/>
              <a:pPr>
                <a:defRPr/>
              </a:pPr>
              <a:t>14/06/2026</a:t>
            </a:fld>
            <a:endParaRPr lang="es-MX"/>
          </a:p>
        </p:txBody>
      </p:sp>
      <p:sp>
        <p:nvSpPr>
          <p:cNvPr id="4" name="Marcador de imagen de diapositiva 3"/>
          <p:cNvSpPr>
            <a:spLocks noGrp="1" noRot="1" noChangeAspect="1"/>
          </p:cNvSpPr>
          <p:nvPr>
            <p:ph type="sldImg" idx="2"/>
          </p:nvPr>
        </p:nvSpPr>
        <p:spPr>
          <a:xfrm>
            <a:off x="3732213" y="857250"/>
            <a:ext cx="1736725" cy="2314575"/>
          </a:xfrm>
          <a:prstGeom prst="rect">
            <a:avLst/>
          </a:prstGeom>
          <a:noFill/>
          <a:ln w="12700">
            <a:solidFill>
              <a:prstClr val="black"/>
            </a:solidFill>
          </a:ln>
        </p:spPr>
        <p:txBody>
          <a:bodyPr vert="horz" lIns="91440" tIns="45720" rIns="91440" bIns="45720" rtlCol="0" anchor="ctr"/>
          <a:lstStyle/>
          <a:p>
            <a:pPr lvl="0"/>
            <a:endParaRPr lang="es-MX" noProof="0"/>
          </a:p>
        </p:txBody>
      </p:sp>
      <p:sp>
        <p:nvSpPr>
          <p:cNvPr id="5" name="Marcador de notas 4"/>
          <p:cNvSpPr>
            <a:spLocks noGrp="1"/>
          </p:cNvSpPr>
          <p:nvPr>
            <p:ph type="body" sz="quarter" idx="3"/>
          </p:nvPr>
        </p:nvSpPr>
        <p:spPr>
          <a:xfrm>
            <a:off x="920750" y="3300413"/>
            <a:ext cx="7359650" cy="2700337"/>
          </a:xfrm>
          <a:prstGeom prst="rect">
            <a:avLst/>
          </a:prstGeom>
        </p:spPr>
        <p:txBody>
          <a:bodyPr vert="horz" lIns="91440" tIns="45720" rIns="91440" bIns="45720" rtlCol="0"/>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MX" noProof="0"/>
          </a:p>
        </p:txBody>
      </p:sp>
      <p:sp>
        <p:nvSpPr>
          <p:cNvPr id="6" name="Marcador de pie de página 5"/>
          <p:cNvSpPr>
            <a:spLocks noGrp="1"/>
          </p:cNvSpPr>
          <p:nvPr>
            <p:ph type="ftr" sz="quarter" idx="4"/>
          </p:nvPr>
        </p:nvSpPr>
        <p:spPr>
          <a:xfrm>
            <a:off x="0" y="6513513"/>
            <a:ext cx="3986213" cy="344487"/>
          </a:xfrm>
          <a:prstGeom prst="rect">
            <a:avLst/>
          </a:prstGeom>
        </p:spPr>
        <p:txBody>
          <a:bodyPr vert="horz" lIns="91440" tIns="45720" rIns="91440" bIns="45720" rtlCol="0" anchor="b"/>
          <a:lstStyle>
            <a:lvl1pPr algn="l" eaLnBrk="0" hangingPunct="0">
              <a:defRPr sz="1200"/>
            </a:lvl1pPr>
          </a:lstStyle>
          <a:p>
            <a:pPr>
              <a:defRPr/>
            </a:pPr>
            <a:endParaRPr lang="es-MX"/>
          </a:p>
        </p:txBody>
      </p:sp>
      <p:sp>
        <p:nvSpPr>
          <p:cNvPr id="7" name="Marcador de número de diapositiva 6"/>
          <p:cNvSpPr>
            <a:spLocks noGrp="1"/>
          </p:cNvSpPr>
          <p:nvPr>
            <p:ph type="sldNum" sz="quarter" idx="5"/>
          </p:nvPr>
        </p:nvSpPr>
        <p:spPr>
          <a:xfrm>
            <a:off x="5210175" y="6513513"/>
            <a:ext cx="3987800" cy="344487"/>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19AD55D3-FB8F-4317-860E-1C1E34875F2C}" type="slidenum">
              <a:rPr lang="es-MX"/>
              <a:pPr>
                <a:defRPr/>
              </a:pPr>
              <a:t>‹Nº›</a:t>
            </a:fld>
            <a:endParaRPr lang="es-MX"/>
          </a:p>
        </p:txBody>
      </p:sp>
    </p:spTree>
    <p:extLst>
      <p:ext uri="{BB962C8B-B14F-4D97-AF65-F5344CB8AC3E}">
        <p14:creationId xmlns:p14="http://schemas.microsoft.com/office/powerpoint/2010/main" val="4015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4050506" y="7070887"/>
            <a:ext cx="24303038" cy="15041880"/>
          </a:xfrm>
        </p:spPr>
        <p:txBody>
          <a:bodyPr anchor="b"/>
          <a:lstStyle>
            <a:lvl1pPr algn="ctr">
              <a:defRPr sz="15947"/>
            </a:lvl1pPr>
          </a:lstStyle>
          <a:p>
            <a:r>
              <a:rPr lang="es-ES"/>
              <a:t>Haga clic para modificar el estilo de título del patrón</a:t>
            </a:r>
            <a:endParaRPr lang="es-MX"/>
          </a:p>
        </p:txBody>
      </p:sp>
      <p:sp>
        <p:nvSpPr>
          <p:cNvPr id="3" name="Subtítulo 2"/>
          <p:cNvSpPr>
            <a:spLocks noGrp="1"/>
          </p:cNvSpPr>
          <p:nvPr>
            <p:ph type="subTitle" idx="1"/>
          </p:nvPr>
        </p:nvSpPr>
        <p:spPr>
          <a:xfrm>
            <a:off x="4050506" y="22692839"/>
            <a:ext cx="24303038" cy="10431301"/>
          </a:xfrm>
        </p:spPr>
        <p:txBody>
          <a:bodyPr/>
          <a:lstStyle>
            <a:lvl1pPr marL="0" indent="0" algn="ctr">
              <a:buNone/>
              <a:defRPr sz="6379"/>
            </a:lvl1pPr>
            <a:lvl2pPr marL="1215146" indent="0" algn="ctr">
              <a:buNone/>
              <a:defRPr sz="5316"/>
            </a:lvl2pPr>
            <a:lvl3pPr marL="2430292" indent="0" algn="ctr">
              <a:buNone/>
              <a:defRPr sz="4784"/>
            </a:lvl3pPr>
            <a:lvl4pPr marL="3645438" indent="0" algn="ctr">
              <a:buNone/>
              <a:defRPr sz="4252"/>
            </a:lvl4pPr>
            <a:lvl5pPr marL="4860585" indent="0" algn="ctr">
              <a:buNone/>
              <a:defRPr sz="4252"/>
            </a:lvl5pPr>
            <a:lvl6pPr marL="6075731" indent="0" algn="ctr">
              <a:buNone/>
              <a:defRPr sz="4252"/>
            </a:lvl6pPr>
            <a:lvl7pPr marL="7290877" indent="0" algn="ctr">
              <a:buNone/>
              <a:defRPr sz="4252"/>
            </a:lvl7pPr>
            <a:lvl8pPr marL="8506023" indent="0" algn="ctr">
              <a:buNone/>
              <a:defRPr sz="4252"/>
            </a:lvl8pPr>
            <a:lvl9pPr marL="9721169" indent="0" algn="ctr">
              <a:buNone/>
              <a:defRPr sz="4252"/>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lvl1pPr eaLnBrk="1" hangingPunct="1">
              <a:defRPr/>
            </a:lvl1pPr>
          </a:lstStyle>
          <a:p>
            <a:pPr>
              <a:defRPr/>
            </a:pPr>
            <a:endParaRPr lang="es-MX"/>
          </a:p>
        </p:txBody>
      </p:sp>
      <p:sp>
        <p:nvSpPr>
          <p:cNvPr id="5" name="Marcador de pie de página 4"/>
          <p:cNvSpPr>
            <a:spLocks noGrp="1"/>
          </p:cNvSpPr>
          <p:nvPr>
            <p:ph type="ftr" sz="quarter" idx="11"/>
          </p:nvPr>
        </p:nvSpPr>
        <p:spPr/>
        <p:txBody>
          <a:bodyPr/>
          <a:lstStyle>
            <a:lvl1pPr eaLnBrk="1" hangingPunct="1">
              <a:defRPr/>
            </a:lvl1pPr>
          </a:lstStyle>
          <a:p>
            <a:pPr>
              <a:defRPr/>
            </a:pPr>
            <a:endParaRPr lang="es-MX"/>
          </a:p>
        </p:txBody>
      </p:sp>
      <p:sp>
        <p:nvSpPr>
          <p:cNvPr id="6" name="Marcador de número de diapositiva 5"/>
          <p:cNvSpPr>
            <a:spLocks noGrp="1"/>
          </p:cNvSpPr>
          <p:nvPr>
            <p:ph type="sldNum" sz="quarter" idx="12"/>
          </p:nvPr>
        </p:nvSpPr>
        <p:spPr/>
        <p:txBody>
          <a:bodyPr/>
          <a:lstStyle>
            <a:lvl1pPr eaLnBrk="1" hangingPunct="1">
              <a:defRPr smtClean="0"/>
            </a:lvl1pPr>
          </a:lstStyle>
          <a:p>
            <a:pPr>
              <a:defRPr/>
            </a:pPr>
            <a:fld id="{F024A475-8DD6-481C-9ED7-D3D57A859825}" type="slidenum">
              <a:rPr lang="en-US" altLang="es-MX"/>
              <a:pPr>
                <a:defRPr/>
              </a:pPr>
              <a:t>‹Nº›</a:t>
            </a:fld>
            <a:endParaRPr lang="en-US" altLang="es-MX"/>
          </a:p>
        </p:txBody>
      </p:sp>
    </p:spTree>
    <p:extLst>
      <p:ext uri="{BB962C8B-B14F-4D97-AF65-F5344CB8AC3E}">
        <p14:creationId xmlns:p14="http://schemas.microsoft.com/office/powerpoint/2010/main" val="206048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eaLnBrk="1" hangingPunct="1">
              <a:defRPr/>
            </a:lvl1pPr>
          </a:lstStyle>
          <a:p>
            <a:pPr>
              <a:defRPr/>
            </a:pPr>
            <a:endParaRPr lang="es-MX"/>
          </a:p>
        </p:txBody>
      </p:sp>
      <p:sp>
        <p:nvSpPr>
          <p:cNvPr id="5" name="Marcador de pie de página 4"/>
          <p:cNvSpPr>
            <a:spLocks noGrp="1"/>
          </p:cNvSpPr>
          <p:nvPr>
            <p:ph type="ftr" sz="quarter" idx="11"/>
          </p:nvPr>
        </p:nvSpPr>
        <p:spPr/>
        <p:txBody>
          <a:bodyPr/>
          <a:lstStyle>
            <a:lvl1pPr eaLnBrk="1" hangingPunct="1">
              <a:defRPr/>
            </a:lvl1pPr>
          </a:lstStyle>
          <a:p>
            <a:pPr>
              <a:defRPr/>
            </a:pPr>
            <a:endParaRPr lang="es-MX"/>
          </a:p>
        </p:txBody>
      </p:sp>
      <p:sp>
        <p:nvSpPr>
          <p:cNvPr id="6" name="Marcador de número de diapositiva 5"/>
          <p:cNvSpPr>
            <a:spLocks noGrp="1"/>
          </p:cNvSpPr>
          <p:nvPr>
            <p:ph type="sldNum" sz="quarter" idx="12"/>
          </p:nvPr>
        </p:nvSpPr>
        <p:spPr/>
        <p:txBody>
          <a:bodyPr/>
          <a:lstStyle>
            <a:lvl1pPr eaLnBrk="1" hangingPunct="1">
              <a:defRPr smtClean="0"/>
            </a:lvl1pPr>
          </a:lstStyle>
          <a:p>
            <a:pPr>
              <a:defRPr/>
            </a:pPr>
            <a:fld id="{6E2A09CB-C187-46B1-AE8A-FC6CA449B1EC}" type="slidenum">
              <a:rPr lang="en-US" altLang="es-MX"/>
              <a:pPr>
                <a:defRPr/>
              </a:pPr>
              <a:t>‹Nº›</a:t>
            </a:fld>
            <a:endParaRPr lang="en-US" altLang="es-MX"/>
          </a:p>
        </p:txBody>
      </p:sp>
    </p:spTree>
    <p:extLst>
      <p:ext uri="{BB962C8B-B14F-4D97-AF65-F5344CB8AC3E}">
        <p14:creationId xmlns:p14="http://schemas.microsoft.com/office/powerpoint/2010/main" val="817500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23189148" y="2300288"/>
            <a:ext cx="6987123" cy="36614579"/>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2227779" y="2300288"/>
            <a:ext cx="20556319" cy="36614579"/>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eaLnBrk="1" hangingPunct="1">
              <a:defRPr/>
            </a:lvl1pPr>
          </a:lstStyle>
          <a:p>
            <a:pPr>
              <a:defRPr/>
            </a:pPr>
            <a:endParaRPr lang="es-MX"/>
          </a:p>
        </p:txBody>
      </p:sp>
      <p:sp>
        <p:nvSpPr>
          <p:cNvPr id="5" name="Marcador de pie de página 4"/>
          <p:cNvSpPr>
            <a:spLocks noGrp="1"/>
          </p:cNvSpPr>
          <p:nvPr>
            <p:ph type="ftr" sz="quarter" idx="11"/>
          </p:nvPr>
        </p:nvSpPr>
        <p:spPr/>
        <p:txBody>
          <a:bodyPr/>
          <a:lstStyle>
            <a:lvl1pPr eaLnBrk="1" hangingPunct="1">
              <a:defRPr/>
            </a:lvl1pPr>
          </a:lstStyle>
          <a:p>
            <a:pPr>
              <a:defRPr/>
            </a:pPr>
            <a:endParaRPr lang="es-MX"/>
          </a:p>
        </p:txBody>
      </p:sp>
      <p:sp>
        <p:nvSpPr>
          <p:cNvPr id="6" name="Marcador de número de diapositiva 5"/>
          <p:cNvSpPr>
            <a:spLocks noGrp="1"/>
          </p:cNvSpPr>
          <p:nvPr>
            <p:ph type="sldNum" sz="quarter" idx="12"/>
          </p:nvPr>
        </p:nvSpPr>
        <p:spPr/>
        <p:txBody>
          <a:bodyPr/>
          <a:lstStyle>
            <a:lvl1pPr eaLnBrk="1" hangingPunct="1">
              <a:defRPr smtClean="0"/>
            </a:lvl1pPr>
          </a:lstStyle>
          <a:p>
            <a:pPr>
              <a:defRPr/>
            </a:pPr>
            <a:fld id="{FE8451A9-B379-460B-90B9-45150E5BC995}" type="slidenum">
              <a:rPr lang="en-US" altLang="es-MX"/>
              <a:pPr>
                <a:defRPr/>
              </a:pPr>
              <a:t>‹Nº›</a:t>
            </a:fld>
            <a:endParaRPr lang="en-US" altLang="es-MX"/>
          </a:p>
        </p:txBody>
      </p:sp>
    </p:spTree>
    <p:extLst>
      <p:ext uri="{BB962C8B-B14F-4D97-AF65-F5344CB8AC3E}">
        <p14:creationId xmlns:p14="http://schemas.microsoft.com/office/powerpoint/2010/main" val="328593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eaLnBrk="1" hangingPunct="1">
              <a:defRPr/>
            </a:lvl1pPr>
          </a:lstStyle>
          <a:p>
            <a:pPr>
              <a:defRPr/>
            </a:pPr>
            <a:endParaRPr lang="es-MX"/>
          </a:p>
        </p:txBody>
      </p:sp>
      <p:sp>
        <p:nvSpPr>
          <p:cNvPr id="5" name="Marcador de pie de página 4"/>
          <p:cNvSpPr>
            <a:spLocks noGrp="1"/>
          </p:cNvSpPr>
          <p:nvPr>
            <p:ph type="ftr" sz="quarter" idx="11"/>
          </p:nvPr>
        </p:nvSpPr>
        <p:spPr/>
        <p:txBody>
          <a:bodyPr/>
          <a:lstStyle>
            <a:lvl1pPr eaLnBrk="1" hangingPunct="1">
              <a:defRPr/>
            </a:lvl1pPr>
          </a:lstStyle>
          <a:p>
            <a:pPr>
              <a:defRPr/>
            </a:pPr>
            <a:endParaRPr lang="es-MX"/>
          </a:p>
        </p:txBody>
      </p:sp>
      <p:sp>
        <p:nvSpPr>
          <p:cNvPr id="6" name="Marcador de número de diapositiva 5"/>
          <p:cNvSpPr>
            <a:spLocks noGrp="1"/>
          </p:cNvSpPr>
          <p:nvPr>
            <p:ph type="sldNum" sz="quarter" idx="12"/>
          </p:nvPr>
        </p:nvSpPr>
        <p:spPr/>
        <p:txBody>
          <a:bodyPr/>
          <a:lstStyle>
            <a:lvl1pPr eaLnBrk="1" hangingPunct="1">
              <a:defRPr smtClean="0"/>
            </a:lvl1pPr>
          </a:lstStyle>
          <a:p>
            <a:pPr>
              <a:defRPr/>
            </a:pPr>
            <a:fld id="{DFEFDDF3-B16A-4546-A34B-D49BC90301B8}" type="slidenum">
              <a:rPr lang="en-US" altLang="es-MX"/>
              <a:pPr>
                <a:defRPr/>
              </a:pPr>
              <a:t>‹Nº›</a:t>
            </a:fld>
            <a:endParaRPr lang="en-US" altLang="es-MX"/>
          </a:p>
        </p:txBody>
      </p:sp>
    </p:spTree>
    <p:extLst>
      <p:ext uri="{BB962C8B-B14F-4D97-AF65-F5344CB8AC3E}">
        <p14:creationId xmlns:p14="http://schemas.microsoft.com/office/powerpoint/2010/main" val="268147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2210901" y="10771353"/>
            <a:ext cx="27948493" cy="17972243"/>
          </a:xfrm>
        </p:spPr>
        <p:txBody>
          <a:bodyPr anchor="b"/>
          <a:lstStyle>
            <a:lvl1pPr>
              <a:defRPr sz="15947"/>
            </a:lvl1pPr>
          </a:lstStyle>
          <a:p>
            <a:r>
              <a:rPr lang="es-ES"/>
              <a:t>Haga clic para modificar el estilo de título del patrón</a:t>
            </a:r>
            <a:endParaRPr lang="es-MX"/>
          </a:p>
        </p:txBody>
      </p:sp>
      <p:sp>
        <p:nvSpPr>
          <p:cNvPr id="3" name="Marcador de texto 2"/>
          <p:cNvSpPr>
            <a:spLocks noGrp="1"/>
          </p:cNvSpPr>
          <p:nvPr>
            <p:ph type="body" idx="1"/>
          </p:nvPr>
        </p:nvSpPr>
        <p:spPr>
          <a:xfrm>
            <a:off x="2210901" y="28913620"/>
            <a:ext cx="27948493" cy="9451178"/>
          </a:xfrm>
        </p:spPr>
        <p:txBody>
          <a:bodyPr/>
          <a:lstStyle>
            <a:lvl1pPr marL="0" indent="0">
              <a:buNone/>
              <a:defRPr sz="6379">
                <a:solidFill>
                  <a:schemeClr val="tx1">
                    <a:tint val="75000"/>
                  </a:schemeClr>
                </a:solidFill>
              </a:defRPr>
            </a:lvl1pPr>
            <a:lvl2pPr marL="1215146" indent="0">
              <a:buNone/>
              <a:defRPr sz="5316">
                <a:solidFill>
                  <a:schemeClr val="tx1">
                    <a:tint val="75000"/>
                  </a:schemeClr>
                </a:solidFill>
              </a:defRPr>
            </a:lvl2pPr>
            <a:lvl3pPr marL="2430292" indent="0">
              <a:buNone/>
              <a:defRPr sz="4784">
                <a:solidFill>
                  <a:schemeClr val="tx1">
                    <a:tint val="75000"/>
                  </a:schemeClr>
                </a:solidFill>
              </a:defRPr>
            </a:lvl3pPr>
            <a:lvl4pPr marL="3645438" indent="0">
              <a:buNone/>
              <a:defRPr sz="4252">
                <a:solidFill>
                  <a:schemeClr val="tx1">
                    <a:tint val="75000"/>
                  </a:schemeClr>
                </a:solidFill>
              </a:defRPr>
            </a:lvl4pPr>
            <a:lvl5pPr marL="4860585" indent="0">
              <a:buNone/>
              <a:defRPr sz="4252">
                <a:solidFill>
                  <a:schemeClr val="tx1">
                    <a:tint val="75000"/>
                  </a:schemeClr>
                </a:solidFill>
              </a:defRPr>
            </a:lvl5pPr>
            <a:lvl6pPr marL="6075731" indent="0">
              <a:buNone/>
              <a:defRPr sz="4252">
                <a:solidFill>
                  <a:schemeClr val="tx1">
                    <a:tint val="75000"/>
                  </a:schemeClr>
                </a:solidFill>
              </a:defRPr>
            </a:lvl6pPr>
            <a:lvl7pPr marL="7290877" indent="0">
              <a:buNone/>
              <a:defRPr sz="4252">
                <a:solidFill>
                  <a:schemeClr val="tx1">
                    <a:tint val="75000"/>
                  </a:schemeClr>
                </a:solidFill>
              </a:defRPr>
            </a:lvl7pPr>
            <a:lvl8pPr marL="8506023" indent="0">
              <a:buNone/>
              <a:defRPr sz="4252">
                <a:solidFill>
                  <a:schemeClr val="tx1">
                    <a:tint val="75000"/>
                  </a:schemeClr>
                </a:solidFill>
              </a:defRPr>
            </a:lvl8pPr>
            <a:lvl9pPr marL="9721169" indent="0">
              <a:buNone/>
              <a:defRPr sz="4252">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lvl1pPr eaLnBrk="1" hangingPunct="1">
              <a:defRPr/>
            </a:lvl1pPr>
          </a:lstStyle>
          <a:p>
            <a:pPr>
              <a:defRPr/>
            </a:pPr>
            <a:endParaRPr lang="es-MX"/>
          </a:p>
        </p:txBody>
      </p:sp>
      <p:sp>
        <p:nvSpPr>
          <p:cNvPr id="5" name="Marcador de pie de página 4"/>
          <p:cNvSpPr>
            <a:spLocks noGrp="1"/>
          </p:cNvSpPr>
          <p:nvPr>
            <p:ph type="ftr" sz="quarter" idx="11"/>
          </p:nvPr>
        </p:nvSpPr>
        <p:spPr/>
        <p:txBody>
          <a:bodyPr/>
          <a:lstStyle>
            <a:lvl1pPr eaLnBrk="1" hangingPunct="1">
              <a:defRPr/>
            </a:lvl1pPr>
          </a:lstStyle>
          <a:p>
            <a:pPr>
              <a:defRPr/>
            </a:pPr>
            <a:endParaRPr lang="es-MX"/>
          </a:p>
        </p:txBody>
      </p:sp>
      <p:sp>
        <p:nvSpPr>
          <p:cNvPr id="6" name="Marcador de número de diapositiva 5"/>
          <p:cNvSpPr>
            <a:spLocks noGrp="1"/>
          </p:cNvSpPr>
          <p:nvPr>
            <p:ph type="sldNum" sz="quarter" idx="12"/>
          </p:nvPr>
        </p:nvSpPr>
        <p:spPr/>
        <p:txBody>
          <a:bodyPr/>
          <a:lstStyle>
            <a:lvl1pPr eaLnBrk="1" hangingPunct="1">
              <a:defRPr smtClean="0"/>
            </a:lvl1pPr>
          </a:lstStyle>
          <a:p>
            <a:pPr>
              <a:defRPr/>
            </a:pPr>
            <a:fld id="{BBA4FA43-12A7-451A-837B-E6A9E959F601}" type="slidenum">
              <a:rPr lang="en-US" altLang="es-MX"/>
              <a:pPr>
                <a:defRPr/>
              </a:pPr>
              <a:t>‹Nº›</a:t>
            </a:fld>
            <a:endParaRPr lang="en-US" altLang="es-MX"/>
          </a:p>
        </p:txBody>
      </p:sp>
    </p:spTree>
    <p:extLst>
      <p:ext uri="{BB962C8B-B14F-4D97-AF65-F5344CB8AC3E}">
        <p14:creationId xmlns:p14="http://schemas.microsoft.com/office/powerpoint/2010/main" val="2911465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2227779" y="11501438"/>
            <a:ext cx="13771721" cy="27413429"/>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16404550" y="11501438"/>
            <a:ext cx="13771721" cy="27413429"/>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lvl1pPr eaLnBrk="1" hangingPunct="1">
              <a:defRPr/>
            </a:lvl1pPr>
          </a:lstStyle>
          <a:p>
            <a:pPr>
              <a:defRPr/>
            </a:pPr>
            <a:endParaRPr lang="es-MX"/>
          </a:p>
        </p:txBody>
      </p:sp>
      <p:sp>
        <p:nvSpPr>
          <p:cNvPr id="6" name="Marcador de pie de página 5"/>
          <p:cNvSpPr>
            <a:spLocks noGrp="1"/>
          </p:cNvSpPr>
          <p:nvPr>
            <p:ph type="ftr" sz="quarter" idx="11"/>
          </p:nvPr>
        </p:nvSpPr>
        <p:spPr/>
        <p:txBody>
          <a:bodyPr/>
          <a:lstStyle>
            <a:lvl1pPr eaLnBrk="1" hangingPunct="1">
              <a:defRPr/>
            </a:lvl1pPr>
          </a:lstStyle>
          <a:p>
            <a:pPr>
              <a:defRPr/>
            </a:pPr>
            <a:endParaRPr lang="es-MX"/>
          </a:p>
        </p:txBody>
      </p:sp>
      <p:sp>
        <p:nvSpPr>
          <p:cNvPr id="7" name="Marcador de número de diapositiva 6"/>
          <p:cNvSpPr>
            <a:spLocks noGrp="1"/>
          </p:cNvSpPr>
          <p:nvPr>
            <p:ph type="sldNum" sz="quarter" idx="12"/>
          </p:nvPr>
        </p:nvSpPr>
        <p:spPr/>
        <p:txBody>
          <a:bodyPr/>
          <a:lstStyle>
            <a:lvl1pPr eaLnBrk="1" hangingPunct="1">
              <a:defRPr smtClean="0"/>
            </a:lvl1pPr>
          </a:lstStyle>
          <a:p>
            <a:pPr>
              <a:defRPr/>
            </a:pPr>
            <a:fld id="{26F108A5-08E1-4330-B21C-49B210AEB009}" type="slidenum">
              <a:rPr lang="en-US" altLang="es-MX"/>
              <a:pPr>
                <a:defRPr/>
              </a:pPr>
              <a:t>‹Nº›</a:t>
            </a:fld>
            <a:endParaRPr lang="en-US" altLang="es-MX"/>
          </a:p>
        </p:txBody>
      </p:sp>
    </p:spTree>
    <p:extLst>
      <p:ext uri="{BB962C8B-B14F-4D97-AF65-F5344CB8AC3E}">
        <p14:creationId xmlns:p14="http://schemas.microsoft.com/office/powerpoint/2010/main" val="2358523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2231999" y="2300291"/>
            <a:ext cx="27948493" cy="8351047"/>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2232000" y="10591327"/>
            <a:ext cx="13708431" cy="5190646"/>
          </a:xfrm>
        </p:spPr>
        <p:txBody>
          <a:bodyPr anchor="b"/>
          <a:lstStyle>
            <a:lvl1pPr marL="0" indent="0">
              <a:buNone/>
              <a:defRPr sz="6379" b="1"/>
            </a:lvl1pPr>
            <a:lvl2pPr marL="1215146" indent="0">
              <a:buNone/>
              <a:defRPr sz="5316" b="1"/>
            </a:lvl2pPr>
            <a:lvl3pPr marL="2430292" indent="0">
              <a:buNone/>
              <a:defRPr sz="4784" b="1"/>
            </a:lvl3pPr>
            <a:lvl4pPr marL="3645438" indent="0">
              <a:buNone/>
              <a:defRPr sz="4252" b="1"/>
            </a:lvl4pPr>
            <a:lvl5pPr marL="4860585" indent="0">
              <a:buNone/>
              <a:defRPr sz="4252" b="1"/>
            </a:lvl5pPr>
            <a:lvl6pPr marL="6075731" indent="0">
              <a:buNone/>
              <a:defRPr sz="4252" b="1"/>
            </a:lvl6pPr>
            <a:lvl7pPr marL="7290877" indent="0">
              <a:buNone/>
              <a:defRPr sz="4252" b="1"/>
            </a:lvl7pPr>
            <a:lvl8pPr marL="8506023" indent="0">
              <a:buNone/>
              <a:defRPr sz="4252" b="1"/>
            </a:lvl8pPr>
            <a:lvl9pPr marL="9721169" indent="0">
              <a:buNone/>
              <a:defRPr sz="4252" b="1"/>
            </a:lvl9pPr>
          </a:lstStyle>
          <a:p>
            <a:pPr lvl="0"/>
            <a:r>
              <a:rPr lang="es-ES"/>
              <a:t>Haga clic para modificar el estilo de texto del patrón</a:t>
            </a:r>
          </a:p>
        </p:txBody>
      </p:sp>
      <p:sp>
        <p:nvSpPr>
          <p:cNvPr id="4" name="Marcador de contenido 3"/>
          <p:cNvSpPr>
            <a:spLocks noGrp="1"/>
          </p:cNvSpPr>
          <p:nvPr>
            <p:ph sz="half" idx="2"/>
          </p:nvPr>
        </p:nvSpPr>
        <p:spPr>
          <a:xfrm>
            <a:off x="2232000" y="15781973"/>
            <a:ext cx="13708431" cy="2321290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16404550" y="10591327"/>
            <a:ext cx="13775942" cy="5190646"/>
          </a:xfrm>
        </p:spPr>
        <p:txBody>
          <a:bodyPr anchor="b"/>
          <a:lstStyle>
            <a:lvl1pPr marL="0" indent="0">
              <a:buNone/>
              <a:defRPr sz="6379" b="1"/>
            </a:lvl1pPr>
            <a:lvl2pPr marL="1215146" indent="0">
              <a:buNone/>
              <a:defRPr sz="5316" b="1"/>
            </a:lvl2pPr>
            <a:lvl3pPr marL="2430292" indent="0">
              <a:buNone/>
              <a:defRPr sz="4784" b="1"/>
            </a:lvl3pPr>
            <a:lvl4pPr marL="3645438" indent="0">
              <a:buNone/>
              <a:defRPr sz="4252" b="1"/>
            </a:lvl4pPr>
            <a:lvl5pPr marL="4860585" indent="0">
              <a:buNone/>
              <a:defRPr sz="4252" b="1"/>
            </a:lvl5pPr>
            <a:lvl6pPr marL="6075731" indent="0">
              <a:buNone/>
              <a:defRPr sz="4252" b="1"/>
            </a:lvl6pPr>
            <a:lvl7pPr marL="7290877" indent="0">
              <a:buNone/>
              <a:defRPr sz="4252" b="1"/>
            </a:lvl7pPr>
            <a:lvl8pPr marL="8506023" indent="0">
              <a:buNone/>
              <a:defRPr sz="4252" b="1"/>
            </a:lvl8pPr>
            <a:lvl9pPr marL="9721169" indent="0">
              <a:buNone/>
              <a:defRPr sz="4252" b="1"/>
            </a:lvl9pPr>
          </a:lstStyle>
          <a:p>
            <a:pPr lvl="0"/>
            <a:r>
              <a:rPr lang="es-ES"/>
              <a:t>Haga clic para modificar el estilo de texto del patrón</a:t>
            </a:r>
          </a:p>
        </p:txBody>
      </p:sp>
      <p:sp>
        <p:nvSpPr>
          <p:cNvPr id="6" name="Marcador de contenido 5"/>
          <p:cNvSpPr>
            <a:spLocks noGrp="1"/>
          </p:cNvSpPr>
          <p:nvPr>
            <p:ph sz="quarter" idx="4"/>
          </p:nvPr>
        </p:nvSpPr>
        <p:spPr>
          <a:xfrm>
            <a:off x="16404550" y="15781973"/>
            <a:ext cx="13775942" cy="2321290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lvl1pPr eaLnBrk="1" hangingPunct="1">
              <a:defRPr/>
            </a:lvl1pPr>
          </a:lstStyle>
          <a:p>
            <a:pPr>
              <a:defRPr/>
            </a:pPr>
            <a:endParaRPr lang="es-MX"/>
          </a:p>
        </p:txBody>
      </p:sp>
      <p:sp>
        <p:nvSpPr>
          <p:cNvPr id="8" name="Marcador de pie de página 7"/>
          <p:cNvSpPr>
            <a:spLocks noGrp="1"/>
          </p:cNvSpPr>
          <p:nvPr>
            <p:ph type="ftr" sz="quarter" idx="11"/>
          </p:nvPr>
        </p:nvSpPr>
        <p:spPr/>
        <p:txBody>
          <a:bodyPr/>
          <a:lstStyle>
            <a:lvl1pPr eaLnBrk="1" hangingPunct="1">
              <a:defRPr/>
            </a:lvl1pPr>
          </a:lstStyle>
          <a:p>
            <a:pPr>
              <a:defRPr/>
            </a:pPr>
            <a:endParaRPr lang="es-MX"/>
          </a:p>
        </p:txBody>
      </p:sp>
      <p:sp>
        <p:nvSpPr>
          <p:cNvPr id="9" name="Marcador de número de diapositiva 8"/>
          <p:cNvSpPr>
            <a:spLocks noGrp="1"/>
          </p:cNvSpPr>
          <p:nvPr>
            <p:ph type="sldNum" sz="quarter" idx="12"/>
          </p:nvPr>
        </p:nvSpPr>
        <p:spPr/>
        <p:txBody>
          <a:bodyPr/>
          <a:lstStyle>
            <a:lvl1pPr eaLnBrk="1" hangingPunct="1">
              <a:defRPr smtClean="0"/>
            </a:lvl1pPr>
          </a:lstStyle>
          <a:p>
            <a:pPr>
              <a:defRPr/>
            </a:pPr>
            <a:fld id="{85B1B703-FC94-40C6-8088-3E262CBE8F65}" type="slidenum">
              <a:rPr lang="en-US" altLang="es-MX"/>
              <a:pPr>
                <a:defRPr/>
              </a:pPr>
              <a:t>‹Nº›</a:t>
            </a:fld>
            <a:endParaRPr lang="en-US" altLang="es-MX"/>
          </a:p>
        </p:txBody>
      </p:sp>
    </p:spTree>
    <p:extLst>
      <p:ext uri="{BB962C8B-B14F-4D97-AF65-F5344CB8AC3E}">
        <p14:creationId xmlns:p14="http://schemas.microsoft.com/office/powerpoint/2010/main" val="2997189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lvl1pPr eaLnBrk="1" hangingPunct="1">
              <a:defRPr/>
            </a:lvl1pPr>
          </a:lstStyle>
          <a:p>
            <a:pPr>
              <a:defRPr/>
            </a:pPr>
            <a:endParaRPr lang="es-MX"/>
          </a:p>
        </p:txBody>
      </p:sp>
      <p:sp>
        <p:nvSpPr>
          <p:cNvPr id="4" name="Marcador de pie de página 3"/>
          <p:cNvSpPr>
            <a:spLocks noGrp="1"/>
          </p:cNvSpPr>
          <p:nvPr>
            <p:ph type="ftr" sz="quarter" idx="11"/>
          </p:nvPr>
        </p:nvSpPr>
        <p:spPr/>
        <p:txBody>
          <a:bodyPr/>
          <a:lstStyle>
            <a:lvl1pPr eaLnBrk="1" hangingPunct="1">
              <a:defRPr/>
            </a:lvl1pPr>
          </a:lstStyle>
          <a:p>
            <a:pPr>
              <a:defRPr/>
            </a:pPr>
            <a:endParaRPr lang="es-MX"/>
          </a:p>
        </p:txBody>
      </p:sp>
      <p:sp>
        <p:nvSpPr>
          <p:cNvPr id="5" name="Marcador de número de diapositiva 4"/>
          <p:cNvSpPr>
            <a:spLocks noGrp="1"/>
          </p:cNvSpPr>
          <p:nvPr>
            <p:ph type="sldNum" sz="quarter" idx="12"/>
          </p:nvPr>
        </p:nvSpPr>
        <p:spPr/>
        <p:txBody>
          <a:bodyPr/>
          <a:lstStyle>
            <a:lvl1pPr eaLnBrk="1" hangingPunct="1">
              <a:defRPr smtClean="0"/>
            </a:lvl1pPr>
          </a:lstStyle>
          <a:p>
            <a:pPr>
              <a:defRPr/>
            </a:pPr>
            <a:fld id="{7746E0E1-CA10-436E-A0F7-CF249A567BE5}" type="slidenum">
              <a:rPr lang="en-US" altLang="es-MX"/>
              <a:pPr>
                <a:defRPr/>
              </a:pPr>
              <a:t>‹Nº›</a:t>
            </a:fld>
            <a:endParaRPr lang="en-US" altLang="es-MX"/>
          </a:p>
        </p:txBody>
      </p:sp>
    </p:spTree>
    <p:extLst>
      <p:ext uri="{BB962C8B-B14F-4D97-AF65-F5344CB8AC3E}">
        <p14:creationId xmlns:p14="http://schemas.microsoft.com/office/powerpoint/2010/main" val="132284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lvl1pPr eaLnBrk="1" hangingPunct="1">
              <a:defRPr/>
            </a:lvl1pPr>
          </a:lstStyle>
          <a:p>
            <a:pPr>
              <a:defRPr/>
            </a:pPr>
            <a:endParaRPr lang="es-MX"/>
          </a:p>
        </p:txBody>
      </p:sp>
      <p:sp>
        <p:nvSpPr>
          <p:cNvPr id="3" name="Marcador de pie de página 2"/>
          <p:cNvSpPr>
            <a:spLocks noGrp="1"/>
          </p:cNvSpPr>
          <p:nvPr>
            <p:ph type="ftr" sz="quarter" idx="11"/>
          </p:nvPr>
        </p:nvSpPr>
        <p:spPr/>
        <p:txBody>
          <a:bodyPr/>
          <a:lstStyle>
            <a:lvl1pPr eaLnBrk="1" hangingPunct="1">
              <a:defRPr/>
            </a:lvl1pPr>
          </a:lstStyle>
          <a:p>
            <a:pPr>
              <a:defRPr/>
            </a:pPr>
            <a:endParaRPr lang="es-MX"/>
          </a:p>
        </p:txBody>
      </p:sp>
      <p:sp>
        <p:nvSpPr>
          <p:cNvPr id="4" name="Marcador de número de diapositiva 3"/>
          <p:cNvSpPr>
            <a:spLocks noGrp="1"/>
          </p:cNvSpPr>
          <p:nvPr>
            <p:ph type="sldNum" sz="quarter" idx="12"/>
          </p:nvPr>
        </p:nvSpPr>
        <p:spPr/>
        <p:txBody>
          <a:bodyPr/>
          <a:lstStyle>
            <a:lvl1pPr eaLnBrk="1" hangingPunct="1">
              <a:defRPr smtClean="0"/>
            </a:lvl1pPr>
          </a:lstStyle>
          <a:p>
            <a:pPr>
              <a:defRPr/>
            </a:pPr>
            <a:fld id="{532A3465-EF3F-49BD-A1F6-E1142E7F9724}" type="slidenum">
              <a:rPr lang="en-US" altLang="es-MX"/>
              <a:pPr>
                <a:defRPr/>
              </a:pPr>
              <a:t>‹Nº›</a:t>
            </a:fld>
            <a:endParaRPr lang="en-US" altLang="es-MX"/>
          </a:p>
        </p:txBody>
      </p:sp>
    </p:spTree>
    <p:extLst>
      <p:ext uri="{BB962C8B-B14F-4D97-AF65-F5344CB8AC3E}">
        <p14:creationId xmlns:p14="http://schemas.microsoft.com/office/powerpoint/2010/main" val="3749319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232000" y="2880360"/>
            <a:ext cx="10451149" cy="10081260"/>
          </a:xfrm>
        </p:spPr>
        <p:txBody>
          <a:bodyPr anchor="b"/>
          <a:lstStyle>
            <a:lvl1pPr>
              <a:defRPr sz="8505"/>
            </a:lvl1pPr>
          </a:lstStyle>
          <a:p>
            <a:r>
              <a:rPr lang="es-ES"/>
              <a:t>Haga clic para modificar el estilo de título del patrón</a:t>
            </a:r>
            <a:endParaRPr lang="es-MX"/>
          </a:p>
        </p:txBody>
      </p:sp>
      <p:sp>
        <p:nvSpPr>
          <p:cNvPr id="3" name="Marcador de contenido 2"/>
          <p:cNvSpPr>
            <a:spLocks noGrp="1"/>
          </p:cNvSpPr>
          <p:nvPr>
            <p:ph idx="1"/>
          </p:nvPr>
        </p:nvSpPr>
        <p:spPr>
          <a:xfrm>
            <a:off x="13775942" y="6220780"/>
            <a:ext cx="16404550" cy="30703838"/>
          </a:xfrm>
        </p:spPr>
        <p:txBody>
          <a:bodyPr/>
          <a:lstStyle>
            <a:lvl1pPr>
              <a:defRPr sz="8505"/>
            </a:lvl1pPr>
            <a:lvl2pPr>
              <a:defRPr sz="7442"/>
            </a:lvl2pPr>
            <a:lvl3pPr>
              <a:defRPr sz="6379"/>
            </a:lvl3pPr>
            <a:lvl4pPr>
              <a:defRPr sz="5316"/>
            </a:lvl4pPr>
            <a:lvl5pPr>
              <a:defRPr sz="5316"/>
            </a:lvl5pPr>
            <a:lvl6pPr>
              <a:defRPr sz="5316"/>
            </a:lvl6pPr>
            <a:lvl7pPr>
              <a:defRPr sz="5316"/>
            </a:lvl7pPr>
            <a:lvl8pPr>
              <a:defRPr sz="5316"/>
            </a:lvl8pPr>
            <a:lvl9pPr>
              <a:defRPr sz="5316"/>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2232000" y="12961620"/>
            <a:ext cx="10451149" cy="24013004"/>
          </a:xfrm>
        </p:spPr>
        <p:txBody>
          <a:bodyPr/>
          <a:lstStyle>
            <a:lvl1pPr marL="0" indent="0">
              <a:buNone/>
              <a:defRPr sz="4252"/>
            </a:lvl1pPr>
            <a:lvl2pPr marL="1215146" indent="0">
              <a:buNone/>
              <a:defRPr sz="3721"/>
            </a:lvl2pPr>
            <a:lvl3pPr marL="2430292" indent="0">
              <a:buNone/>
              <a:defRPr sz="3189"/>
            </a:lvl3pPr>
            <a:lvl4pPr marL="3645438" indent="0">
              <a:buNone/>
              <a:defRPr sz="2658"/>
            </a:lvl4pPr>
            <a:lvl5pPr marL="4860585" indent="0">
              <a:buNone/>
              <a:defRPr sz="2658"/>
            </a:lvl5pPr>
            <a:lvl6pPr marL="6075731" indent="0">
              <a:buNone/>
              <a:defRPr sz="2658"/>
            </a:lvl6pPr>
            <a:lvl7pPr marL="7290877" indent="0">
              <a:buNone/>
              <a:defRPr sz="2658"/>
            </a:lvl7pPr>
            <a:lvl8pPr marL="8506023" indent="0">
              <a:buNone/>
              <a:defRPr sz="2658"/>
            </a:lvl8pPr>
            <a:lvl9pPr marL="9721169" indent="0">
              <a:buNone/>
              <a:defRPr sz="2658"/>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lvl1pPr eaLnBrk="1" hangingPunct="1">
              <a:defRPr/>
            </a:lvl1pPr>
          </a:lstStyle>
          <a:p>
            <a:pPr>
              <a:defRPr/>
            </a:pPr>
            <a:endParaRPr lang="es-MX"/>
          </a:p>
        </p:txBody>
      </p:sp>
      <p:sp>
        <p:nvSpPr>
          <p:cNvPr id="6" name="Marcador de pie de página 5"/>
          <p:cNvSpPr>
            <a:spLocks noGrp="1"/>
          </p:cNvSpPr>
          <p:nvPr>
            <p:ph type="ftr" sz="quarter" idx="11"/>
          </p:nvPr>
        </p:nvSpPr>
        <p:spPr/>
        <p:txBody>
          <a:bodyPr/>
          <a:lstStyle>
            <a:lvl1pPr eaLnBrk="1" hangingPunct="1">
              <a:defRPr/>
            </a:lvl1pPr>
          </a:lstStyle>
          <a:p>
            <a:pPr>
              <a:defRPr/>
            </a:pPr>
            <a:endParaRPr lang="es-MX"/>
          </a:p>
        </p:txBody>
      </p:sp>
      <p:sp>
        <p:nvSpPr>
          <p:cNvPr id="7" name="Marcador de número de diapositiva 6"/>
          <p:cNvSpPr>
            <a:spLocks noGrp="1"/>
          </p:cNvSpPr>
          <p:nvPr>
            <p:ph type="sldNum" sz="quarter" idx="12"/>
          </p:nvPr>
        </p:nvSpPr>
        <p:spPr/>
        <p:txBody>
          <a:bodyPr/>
          <a:lstStyle>
            <a:lvl1pPr eaLnBrk="1" hangingPunct="1">
              <a:defRPr smtClean="0"/>
            </a:lvl1pPr>
          </a:lstStyle>
          <a:p>
            <a:pPr>
              <a:defRPr/>
            </a:pPr>
            <a:fld id="{C6056A53-864D-4C7E-A8FB-8A102923F92D}" type="slidenum">
              <a:rPr lang="en-US" altLang="es-MX"/>
              <a:pPr>
                <a:defRPr/>
              </a:pPr>
              <a:t>‹Nº›</a:t>
            </a:fld>
            <a:endParaRPr lang="en-US" altLang="es-MX"/>
          </a:p>
        </p:txBody>
      </p:sp>
    </p:spTree>
    <p:extLst>
      <p:ext uri="{BB962C8B-B14F-4D97-AF65-F5344CB8AC3E}">
        <p14:creationId xmlns:p14="http://schemas.microsoft.com/office/powerpoint/2010/main" val="169201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232000" y="2880360"/>
            <a:ext cx="10451149" cy="10081260"/>
          </a:xfrm>
        </p:spPr>
        <p:txBody>
          <a:bodyPr anchor="b"/>
          <a:lstStyle>
            <a:lvl1pPr>
              <a:defRPr sz="8505"/>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13775942" y="6220780"/>
            <a:ext cx="16404550" cy="30703838"/>
          </a:xfrm>
        </p:spPr>
        <p:txBody>
          <a:bodyPr rtlCol="0">
            <a:normAutofit/>
          </a:bodyPr>
          <a:lstStyle>
            <a:lvl1pPr marL="0" indent="0">
              <a:buNone/>
              <a:defRPr sz="8505"/>
            </a:lvl1pPr>
            <a:lvl2pPr marL="1215146" indent="0">
              <a:buNone/>
              <a:defRPr sz="7442"/>
            </a:lvl2pPr>
            <a:lvl3pPr marL="2430292" indent="0">
              <a:buNone/>
              <a:defRPr sz="6379"/>
            </a:lvl3pPr>
            <a:lvl4pPr marL="3645438" indent="0">
              <a:buNone/>
              <a:defRPr sz="5316"/>
            </a:lvl4pPr>
            <a:lvl5pPr marL="4860585" indent="0">
              <a:buNone/>
              <a:defRPr sz="5316"/>
            </a:lvl5pPr>
            <a:lvl6pPr marL="6075731" indent="0">
              <a:buNone/>
              <a:defRPr sz="5316"/>
            </a:lvl6pPr>
            <a:lvl7pPr marL="7290877" indent="0">
              <a:buNone/>
              <a:defRPr sz="5316"/>
            </a:lvl7pPr>
            <a:lvl8pPr marL="8506023" indent="0">
              <a:buNone/>
              <a:defRPr sz="5316"/>
            </a:lvl8pPr>
            <a:lvl9pPr marL="9721169" indent="0">
              <a:buNone/>
              <a:defRPr sz="5316"/>
            </a:lvl9pPr>
          </a:lstStyle>
          <a:p>
            <a:pPr lvl="0"/>
            <a:endParaRPr lang="es-MX" noProof="0"/>
          </a:p>
        </p:txBody>
      </p:sp>
      <p:sp>
        <p:nvSpPr>
          <p:cNvPr id="4" name="Marcador de texto 3"/>
          <p:cNvSpPr>
            <a:spLocks noGrp="1"/>
          </p:cNvSpPr>
          <p:nvPr>
            <p:ph type="body" sz="half" idx="2"/>
          </p:nvPr>
        </p:nvSpPr>
        <p:spPr>
          <a:xfrm>
            <a:off x="2232000" y="12961620"/>
            <a:ext cx="10451149" cy="24013004"/>
          </a:xfrm>
        </p:spPr>
        <p:txBody>
          <a:bodyPr/>
          <a:lstStyle>
            <a:lvl1pPr marL="0" indent="0">
              <a:buNone/>
              <a:defRPr sz="4252"/>
            </a:lvl1pPr>
            <a:lvl2pPr marL="1215146" indent="0">
              <a:buNone/>
              <a:defRPr sz="3721"/>
            </a:lvl2pPr>
            <a:lvl3pPr marL="2430292" indent="0">
              <a:buNone/>
              <a:defRPr sz="3189"/>
            </a:lvl3pPr>
            <a:lvl4pPr marL="3645438" indent="0">
              <a:buNone/>
              <a:defRPr sz="2658"/>
            </a:lvl4pPr>
            <a:lvl5pPr marL="4860585" indent="0">
              <a:buNone/>
              <a:defRPr sz="2658"/>
            </a:lvl5pPr>
            <a:lvl6pPr marL="6075731" indent="0">
              <a:buNone/>
              <a:defRPr sz="2658"/>
            </a:lvl6pPr>
            <a:lvl7pPr marL="7290877" indent="0">
              <a:buNone/>
              <a:defRPr sz="2658"/>
            </a:lvl7pPr>
            <a:lvl8pPr marL="8506023" indent="0">
              <a:buNone/>
              <a:defRPr sz="2658"/>
            </a:lvl8pPr>
            <a:lvl9pPr marL="9721169" indent="0">
              <a:buNone/>
              <a:defRPr sz="2658"/>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lvl1pPr eaLnBrk="1" hangingPunct="1">
              <a:defRPr/>
            </a:lvl1pPr>
          </a:lstStyle>
          <a:p>
            <a:pPr>
              <a:defRPr/>
            </a:pPr>
            <a:endParaRPr lang="es-MX"/>
          </a:p>
        </p:txBody>
      </p:sp>
      <p:sp>
        <p:nvSpPr>
          <p:cNvPr id="6" name="Marcador de pie de página 5"/>
          <p:cNvSpPr>
            <a:spLocks noGrp="1"/>
          </p:cNvSpPr>
          <p:nvPr>
            <p:ph type="ftr" sz="quarter" idx="11"/>
          </p:nvPr>
        </p:nvSpPr>
        <p:spPr/>
        <p:txBody>
          <a:bodyPr/>
          <a:lstStyle>
            <a:lvl1pPr eaLnBrk="1" hangingPunct="1">
              <a:defRPr/>
            </a:lvl1pPr>
          </a:lstStyle>
          <a:p>
            <a:pPr>
              <a:defRPr/>
            </a:pPr>
            <a:endParaRPr lang="es-MX"/>
          </a:p>
        </p:txBody>
      </p:sp>
      <p:sp>
        <p:nvSpPr>
          <p:cNvPr id="7" name="Marcador de número de diapositiva 6"/>
          <p:cNvSpPr>
            <a:spLocks noGrp="1"/>
          </p:cNvSpPr>
          <p:nvPr>
            <p:ph type="sldNum" sz="quarter" idx="12"/>
          </p:nvPr>
        </p:nvSpPr>
        <p:spPr/>
        <p:txBody>
          <a:bodyPr/>
          <a:lstStyle>
            <a:lvl1pPr eaLnBrk="1" hangingPunct="1">
              <a:defRPr smtClean="0"/>
            </a:lvl1pPr>
          </a:lstStyle>
          <a:p>
            <a:pPr>
              <a:defRPr/>
            </a:pPr>
            <a:fld id="{CF8DD1D8-F3F5-4C7C-A05B-59E02A51AACA}" type="slidenum">
              <a:rPr lang="en-US" altLang="es-MX"/>
              <a:pPr>
                <a:defRPr/>
              </a:pPr>
              <a:t>‹Nº›</a:t>
            </a:fld>
            <a:endParaRPr lang="en-US" altLang="es-MX"/>
          </a:p>
        </p:txBody>
      </p:sp>
    </p:spTree>
    <p:extLst>
      <p:ext uri="{BB962C8B-B14F-4D97-AF65-F5344CB8AC3E}">
        <p14:creationId xmlns:p14="http://schemas.microsoft.com/office/powerpoint/2010/main" val="3624227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2227263" y="2300288"/>
            <a:ext cx="27949525" cy="835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t>Haga clic para modificar el estilo de título del patrón</a:t>
            </a:r>
            <a:endParaRPr lang="es-MX"/>
          </a:p>
        </p:txBody>
      </p:sp>
      <p:sp>
        <p:nvSpPr>
          <p:cNvPr id="1027" name="Marcador de texto 2"/>
          <p:cNvSpPr>
            <a:spLocks noGrp="1"/>
          </p:cNvSpPr>
          <p:nvPr>
            <p:ph type="body" idx="1"/>
          </p:nvPr>
        </p:nvSpPr>
        <p:spPr bwMode="auto">
          <a:xfrm>
            <a:off x="2227263" y="11501438"/>
            <a:ext cx="27949525" cy="274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2227263" y="40044688"/>
            <a:ext cx="7291387" cy="2300287"/>
          </a:xfrm>
          <a:prstGeom prst="rect">
            <a:avLst/>
          </a:prstGeom>
        </p:spPr>
        <p:txBody>
          <a:bodyPr vert="horz" lIns="91440" tIns="45720" rIns="91440" bIns="45720" rtlCol="0" anchor="ctr"/>
          <a:lstStyle>
            <a:lvl1pPr algn="l">
              <a:defRPr sz="3189">
                <a:solidFill>
                  <a:prstClr val="black">
                    <a:tint val="75000"/>
                  </a:prstClr>
                </a:solidFill>
              </a:defRPr>
            </a:lvl1pPr>
          </a:lstStyle>
          <a:p>
            <a:pPr>
              <a:defRPr/>
            </a:pPr>
            <a:endParaRPr lang="es-MX"/>
          </a:p>
        </p:txBody>
      </p:sp>
      <p:sp>
        <p:nvSpPr>
          <p:cNvPr id="5" name="Marcador de pie de página 4"/>
          <p:cNvSpPr>
            <a:spLocks noGrp="1"/>
          </p:cNvSpPr>
          <p:nvPr>
            <p:ph type="ftr" sz="quarter" idx="3"/>
          </p:nvPr>
        </p:nvSpPr>
        <p:spPr>
          <a:xfrm>
            <a:off x="10733088" y="40044688"/>
            <a:ext cx="10937875" cy="2300287"/>
          </a:xfrm>
          <a:prstGeom prst="rect">
            <a:avLst/>
          </a:prstGeom>
        </p:spPr>
        <p:txBody>
          <a:bodyPr vert="horz" lIns="91440" tIns="45720" rIns="91440" bIns="45720" rtlCol="0" anchor="ctr"/>
          <a:lstStyle>
            <a:lvl1pPr algn="ctr">
              <a:defRPr sz="3189">
                <a:solidFill>
                  <a:prstClr val="black">
                    <a:tint val="75000"/>
                  </a:prstClr>
                </a:solidFill>
              </a:defRPr>
            </a:lvl1pPr>
          </a:lstStyle>
          <a:p>
            <a:pPr>
              <a:defRPr/>
            </a:pPr>
            <a:endParaRPr lang="es-MX"/>
          </a:p>
        </p:txBody>
      </p:sp>
      <p:sp>
        <p:nvSpPr>
          <p:cNvPr id="6" name="Marcador de número de diapositiva 5"/>
          <p:cNvSpPr>
            <a:spLocks noGrp="1"/>
          </p:cNvSpPr>
          <p:nvPr>
            <p:ph type="sldNum" sz="quarter" idx="4"/>
          </p:nvPr>
        </p:nvSpPr>
        <p:spPr>
          <a:xfrm>
            <a:off x="22885400" y="40044688"/>
            <a:ext cx="7291388" cy="2300287"/>
          </a:xfrm>
          <a:prstGeom prst="rect">
            <a:avLst/>
          </a:prstGeom>
        </p:spPr>
        <p:txBody>
          <a:bodyPr vert="horz" wrap="square" lIns="91440" tIns="45720" rIns="91440" bIns="45720" numCol="1" anchor="ctr" anchorCtr="0" compatLnSpc="1">
            <a:prstTxWarp prst="textNoShape">
              <a:avLst/>
            </a:prstTxWarp>
          </a:bodyPr>
          <a:lstStyle>
            <a:lvl1pPr algn="r">
              <a:defRPr sz="3100" smtClean="0">
                <a:solidFill>
                  <a:srgbClr val="898989"/>
                </a:solidFill>
              </a:defRPr>
            </a:lvl1pPr>
          </a:lstStyle>
          <a:p>
            <a:pPr>
              <a:defRPr/>
            </a:pPr>
            <a:fld id="{714E324A-B4FC-47D3-A66D-E94C921023A1}" type="slidenum">
              <a:rPr lang="en-US" altLang="es-MX"/>
              <a:pPr>
                <a:defRPr/>
              </a:pPr>
              <a:t>‹Nº›</a:t>
            </a:fld>
            <a:endParaRPr lang="en-US" altLang="es-MX"/>
          </a:p>
        </p:txBody>
      </p:sp>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txStyles>
    <p:titleStyle>
      <a:lvl1pPr algn="l" defTabSz="2428875" rtl="0" eaLnBrk="0" fontAlgn="base" hangingPunct="0">
        <a:lnSpc>
          <a:spcPct val="90000"/>
        </a:lnSpc>
        <a:spcBef>
          <a:spcPct val="0"/>
        </a:spcBef>
        <a:spcAft>
          <a:spcPct val="0"/>
        </a:spcAft>
        <a:defRPr sz="11600" kern="1200">
          <a:solidFill>
            <a:schemeClr val="tx1"/>
          </a:solidFill>
          <a:latin typeface="+mj-lt"/>
          <a:ea typeface="+mj-ea"/>
          <a:cs typeface="+mj-cs"/>
        </a:defRPr>
      </a:lvl1pPr>
      <a:lvl2pPr algn="l" defTabSz="2428875" rtl="0" eaLnBrk="0" fontAlgn="base" hangingPunct="0">
        <a:lnSpc>
          <a:spcPct val="90000"/>
        </a:lnSpc>
        <a:spcBef>
          <a:spcPct val="0"/>
        </a:spcBef>
        <a:spcAft>
          <a:spcPct val="0"/>
        </a:spcAft>
        <a:defRPr sz="11600">
          <a:solidFill>
            <a:schemeClr val="tx1"/>
          </a:solidFill>
          <a:latin typeface="Calibri Light"/>
        </a:defRPr>
      </a:lvl2pPr>
      <a:lvl3pPr algn="l" defTabSz="2428875" rtl="0" eaLnBrk="0" fontAlgn="base" hangingPunct="0">
        <a:lnSpc>
          <a:spcPct val="90000"/>
        </a:lnSpc>
        <a:spcBef>
          <a:spcPct val="0"/>
        </a:spcBef>
        <a:spcAft>
          <a:spcPct val="0"/>
        </a:spcAft>
        <a:defRPr sz="11600">
          <a:solidFill>
            <a:schemeClr val="tx1"/>
          </a:solidFill>
          <a:latin typeface="Calibri Light"/>
        </a:defRPr>
      </a:lvl3pPr>
      <a:lvl4pPr algn="l" defTabSz="2428875" rtl="0" eaLnBrk="0" fontAlgn="base" hangingPunct="0">
        <a:lnSpc>
          <a:spcPct val="90000"/>
        </a:lnSpc>
        <a:spcBef>
          <a:spcPct val="0"/>
        </a:spcBef>
        <a:spcAft>
          <a:spcPct val="0"/>
        </a:spcAft>
        <a:defRPr sz="11600">
          <a:solidFill>
            <a:schemeClr val="tx1"/>
          </a:solidFill>
          <a:latin typeface="Calibri Light"/>
        </a:defRPr>
      </a:lvl4pPr>
      <a:lvl5pPr algn="l" defTabSz="2428875" rtl="0" eaLnBrk="0" fontAlgn="base" hangingPunct="0">
        <a:lnSpc>
          <a:spcPct val="90000"/>
        </a:lnSpc>
        <a:spcBef>
          <a:spcPct val="0"/>
        </a:spcBef>
        <a:spcAft>
          <a:spcPct val="0"/>
        </a:spcAft>
        <a:defRPr sz="11600">
          <a:solidFill>
            <a:schemeClr val="tx1"/>
          </a:solidFill>
          <a:latin typeface="Calibri Light"/>
        </a:defRPr>
      </a:lvl5pPr>
      <a:lvl6pPr marL="457200" algn="l" defTabSz="2428875" rtl="0" fontAlgn="base">
        <a:lnSpc>
          <a:spcPct val="90000"/>
        </a:lnSpc>
        <a:spcBef>
          <a:spcPct val="0"/>
        </a:spcBef>
        <a:spcAft>
          <a:spcPct val="0"/>
        </a:spcAft>
        <a:defRPr sz="11600">
          <a:solidFill>
            <a:schemeClr val="tx1"/>
          </a:solidFill>
          <a:latin typeface="Calibri Light"/>
        </a:defRPr>
      </a:lvl6pPr>
      <a:lvl7pPr marL="914400" algn="l" defTabSz="2428875" rtl="0" fontAlgn="base">
        <a:lnSpc>
          <a:spcPct val="90000"/>
        </a:lnSpc>
        <a:spcBef>
          <a:spcPct val="0"/>
        </a:spcBef>
        <a:spcAft>
          <a:spcPct val="0"/>
        </a:spcAft>
        <a:defRPr sz="11600">
          <a:solidFill>
            <a:schemeClr val="tx1"/>
          </a:solidFill>
          <a:latin typeface="Calibri Light"/>
        </a:defRPr>
      </a:lvl7pPr>
      <a:lvl8pPr marL="1371600" algn="l" defTabSz="2428875" rtl="0" fontAlgn="base">
        <a:lnSpc>
          <a:spcPct val="90000"/>
        </a:lnSpc>
        <a:spcBef>
          <a:spcPct val="0"/>
        </a:spcBef>
        <a:spcAft>
          <a:spcPct val="0"/>
        </a:spcAft>
        <a:defRPr sz="11600">
          <a:solidFill>
            <a:schemeClr val="tx1"/>
          </a:solidFill>
          <a:latin typeface="Calibri Light"/>
        </a:defRPr>
      </a:lvl8pPr>
      <a:lvl9pPr marL="1828800" algn="l" defTabSz="2428875" rtl="0" fontAlgn="base">
        <a:lnSpc>
          <a:spcPct val="90000"/>
        </a:lnSpc>
        <a:spcBef>
          <a:spcPct val="0"/>
        </a:spcBef>
        <a:spcAft>
          <a:spcPct val="0"/>
        </a:spcAft>
        <a:defRPr sz="11600">
          <a:solidFill>
            <a:schemeClr val="tx1"/>
          </a:solidFill>
          <a:latin typeface="Calibri Light"/>
        </a:defRPr>
      </a:lvl9pPr>
    </p:titleStyle>
    <p:bodyStyle>
      <a:lvl1pPr marL="606425" indent="-606425" algn="l" defTabSz="2428875" rtl="0" eaLnBrk="0" fontAlgn="base" hangingPunct="0">
        <a:lnSpc>
          <a:spcPct val="90000"/>
        </a:lnSpc>
        <a:spcBef>
          <a:spcPts val="2663"/>
        </a:spcBef>
        <a:spcAft>
          <a:spcPct val="0"/>
        </a:spcAft>
        <a:buFont typeface="Arial" panose="020B0604020202020204" pitchFamily="34" charset="0"/>
        <a:buChar char="•"/>
        <a:defRPr sz="7400" kern="1200">
          <a:solidFill>
            <a:schemeClr val="tx1"/>
          </a:solidFill>
          <a:latin typeface="+mn-lt"/>
          <a:ea typeface="+mn-ea"/>
          <a:cs typeface="+mn-cs"/>
        </a:defRPr>
      </a:lvl1pPr>
      <a:lvl2pPr marL="1822450" indent="-606425" algn="l" defTabSz="2428875" rtl="0" eaLnBrk="0" fontAlgn="base" hangingPunct="0">
        <a:lnSpc>
          <a:spcPct val="90000"/>
        </a:lnSpc>
        <a:spcBef>
          <a:spcPts val="1325"/>
        </a:spcBef>
        <a:spcAft>
          <a:spcPct val="0"/>
        </a:spcAft>
        <a:buFont typeface="Arial" panose="020B0604020202020204" pitchFamily="34" charset="0"/>
        <a:buChar char="•"/>
        <a:defRPr sz="6300" kern="1200">
          <a:solidFill>
            <a:schemeClr val="tx1"/>
          </a:solidFill>
          <a:latin typeface="+mn-lt"/>
          <a:ea typeface="+mn-ea"/>
          <a:cs typeface="+mn-cs"/>
        </a:defRPr>
      </a:lvl2pPr>
      <a:lvl3pPr marL="3036888" indent="-606425" algn="l" defTabSz="2428875" rtl="0" eaLnBrk="0" fontAlgn="base" hangingPunct="0">
        <a:lnSpc>
          <a:spcPct val="90000"/>
        </a:lnSpc>
        <a:spcBef>
          <a:spcPts val="1325"/>
        </a:spcBef>
        <a:spcAft>
          <a:spcPct val="0"/>
        </a:spcAft>
        <a:buFont typeface="Arial" panose="020B0604020202020204" pitchFamily="34" charset="0"/>
        <a:buChar char="•"/>
        <a:defRPr sz="5300" kern="1200">
          <a:solidFill>
            <a:schemeClr val="tx1"/>
          </a:solidFill>
          <a:latin typeface="+mn-lt"/>
          <a:ea typeface="+mn-ea"/>
          <a:cs typeface="+mn-cs"/>
        </a:defRPr>
      </a:lvl3pPr>
      <a:lvl4pPr marL="4252913" indent="-606425" algn="l" defTabSz="2428875" rtl="0" eaLnBrk="0" fontAlgn="base" hangingPunct="0">
        <a:lnSpc>
          <a:spcPct val="90000"/>
        </a:lnSpc>
        <a:spcBef>
          <a:spcPts val="1325"/>
        </a:spcBef>
        <a:spcAft>
          <a:spcPct val="0"/>
        </a:spcAft>
        <a:buFont typeface="Arial" panose="020B0604020202020204" pitchFamily="34" charset="0"/>
        <a:buChar char="•"/>
        <a:defRPr sz="4700" kern="1200">
          <a:solidFill>
            <a:schemeClr val="tx1"/>
          </a:solidFill>
          <a:latin typeface="+mn-lt"/>
          <a:ea typeface="+mn-ea"/>
          <a:cs typeface="+mn-cs"/>
        </a:defRPr>
      </a:lvl4pPr>
      <a:lvl5pPr marL="5467350" indent="-606425" algn="l" defTabSz="2428875" rtl="0" eaLnBrk="0" fontAlgn="base" hangingPunct="0">
        <a:lnSpc>
          <a:spcPct val="90000"/>
        </a:lnSpc>
        <a:spcBef>
          <a:spcPts val="1325"/>
        </a:spcBef>
        <a:spcAft>
          <a:spcPct val="0"/>
        </a:spcAft>
        <a:buFont typeface="Arial" panose="020B0604020202020204" pitchFamily="34" charset="0"/>
        <a:buChar char="•"/>
        <a:defRPr sz="4700" kern="1200">
          <a:solidFill>
            <a:schemeClr val="tx1"/>
          </a:solidFill>
          <a:latin typeface="+mn-lt"/>
          <a:ea typeface="+mn-ea"/>
          <a:cs typeface="+mn-cs"/>
        </a:defRPr>
      </a:lvl5pPr>
      <a:lvl6pPr marL="6683304" indent="-607573" algn="l" defTabSz="2430292" rtl="0" eaLnBrk="1" latinLnBrk="0" hangingPunct="1">
        <a:lnSpc>
          <a:spcPct val="90000"/>
        </a:lnSpc>
        <a:spcBef>
          <a:spcPts val="1329"/>
        </a:spcBef>
        <a:buFont typeface="Arial" panose="020B0604020202020204" pitchFamily="34" charset="0"/>
        <a:buChar char="•"/>
        <a:defRPr sz="4784" kern="1200">
          <a:solidFill>
            <a:schemeClr val="tx1"/>
          </a:solidFill>
          <a:latin typeface="+mn-lt"/>
          <a:ea typeface="+mn-ea"/>
          <a:cs typeface="+mn-cs"/>
        </a:defRPr>
      </a:lvl6pPr>
      <a:lvl7pPr marL="7898450" indent="-607573" algn="l" defTabSz="2430292" rtl="0" eaLnBrk="1" latinLnBrk="0" hangingPunct="1">
        <a:lnSpc>
          <a:spcPct val="90000"/>
        </a:lnSpc>
        <a:spcBef>
          <a:spcPts val="1329"/>
        </a:spcBef>
        <a:buFont typeface="Arial" panose="020B0604020202020204" pitchFamily="34" charset="0"/>
        <a:buChar char="•"/>
        <a:defRPr sz="4784" kern="1200">
          <a:solidFill>
            <a:schemeClr val="tx1"/>
          </a:solidFill>
          <a:latin typeface="+mn-lt"/>
          <a:ea typeface="+mn-ea"/>
          <a:cs typeface="+mn-cs"/>
        </a:defRPr>
      </a:lvl7pPr>
      <a:lvl8pPr marL="9113596" indent="-607573" algn="l" defTabSz="2430292" rtl="0" eaLnBrk="1" latinLnBrk="0" hangingPunct="1">
        <a:lnSpc>
          <a:spcPct val="90000"/>
        </a:lnSpc>
        <a:spcBef>
          <a:spcPts val="1329"/>
        </a:spcBef>
        <a:buFont typeface="Arial" panose="020B0604020202020204" pitchFamily="34" charset="0"/>
        <a:buChar char="•"/>
        <a:defRPr sz="4784" kern="1200">
          <a:solidFill>
            <a:schemeClr val="tx1"/>
          </a:solidFill>
          <a:latin typeface="+mn-lt"/>
          <a:ea typeface="+mn-ea"/>
          <a:cs typeface="+mn-cs"/>
        </a:defRPr>
      </a:lvl8pPr>
      <a:lvl9pPr marL="10328742" indent="-607573" algn="l" defTabSz="2430292" rtl="0" eaLnBrk="1" latinLnBrk="0" hangingPunct="1">
        <a:lnSpc>
          <a:spcPct val="90000"/>
        </a:lnSpc>
        <a:spcBef>
          <a:spcPts val="1329"/>
        </a:spcBef>
        <a:buFont typeface="Arial" panose="020B0604020202020204" pitchFamily="34" charset="0"/>
        <a:buChar char="•"/>
        <a:defRPr sz="4784" kern="1200">
          <a:solidFill>
            <a:schemeClr val="tx1"/>
          </a:solidFill>
          <a:latin typeface="+mn-lt"/>
          <a:ea typeface="+mn-ea"/>
          <a:cs typeface="+mn-cs"/>
        </a:defRPr>
      </a:lvl9pPr>
    </p:bodyStyle>
    <p:otherStyle>
      <a:defPPr>
        <a:defRPr lang="es-MX"/>
      </a:defPPr>
      <a:lvl1pPr marL="0" algn="l" defTabSz="2430292" rtl="0" eaLnBrk="1" latinLnBrk="0" hangingPunct="1">
        <a:defRPr sz="4784" kern="1200">
          <a:solidFill>
            <a:schemeClr val="tx1"/>
          </a:solidFill>
          <a:latin typeface="+mn-lt"/>
          <a:ea typeface="+mn-ea"/>
          <a:cs typeface="+mn-cs"/>
        </a:defRPr>
      </a:lvl1pPr>
      <a:lvl2pPr marL="1215146" algn="l" defTabSz="2430292" rtl="0" eaLnBrk="1" latinLnBrk="0" hangingPunct="1">
        <a:defRPr sz="4784" kern="1200">
          <a:solidFill>
            <a:schemeClr val="tx1"/>
          </a:solidFill>
          <a:latin typeface="+mn-lt"/>
          <a:ea typeface="+mn-ea"/>
          <a:cs typeface="+mn-cs"/>
        </a:defRPr>
      </a:lvl2pPr>
      <a:lvl3pPr marL="2430292" algn="l" defTabSz="2430292" rtl="0" eaLnBrk="1" latinLnBrk="0" hangingPunct="1">
        <a:defRPr sz="4784" kern="1200">
          <a:solidFill>
            <a:schemeClr val="tx1"/>
          </a:solidFill>
          <a:latin typeface="+mn-lt"/>
          <a:ea typeface="+mn-ea"/>
          <a:cs typeface="+mn-cs"/>
        </a:defRPr>
      </a:lvl3pPr>
      <a:lvl4pPr marL="3645438" algn="l" defTabSz="2430292" rtl="0" eaLnBrk="1" latinLnBrk="0" hangingPunct="1">
        <a:defRPr sz="4784" kern="1200">
          <a:solidFill>
            <a:schemeClr val="tx1"/>
          </a:solidFill>
          <a:latin typeface="+mn-lt"/>
          <a:ea typeface="+mn-ea"/>
          <a:cs typeface="+mn-cs"/>
        </a:defRPr>
      </a:lvl4pPr>
      <a:lvl5pPr marL="4860585" algn="l" defTabSz="2430292" rtl="0" eaLnBrk="1" latinLnBrk="0" hangingPunct="1">
        <a:defRPr sz="4784" kern="1200">
          <a:solidFill>
            <a:schemeClr val="tx1"/>
          </a:solidFill>
          <a:latin typeface="+mn-lt"/>
          <a:ea typeface="+mn-ea"/>
          <a:cs typeface="+mn-cs"/>
        </a:defRPr>
      </a:lvl5pPr>
      <a:lvl6pPr marL="6075731" algn="l" defTabSz="2430292" rtl="0" eaLnBrk="1" latinLnBrk="0" hangingPunct="1">
        <a:defRPr sz="4784" kern="1200">
          <a:solidFill>
            <a:schemeClr val="tx1"/>
          </a:solidFill>
          <a:latin typeface="+mn-lt"/>
          <a:ea typeface="+mn-ea"/>
          <a:cs typeface="+mn-cs"/>
        </a:defRPr>
      </a:lvl6pPr>
      <a:lvl7pPr marL="7290877" algn="l" defTabSz="2430292" rtl="0" eaLnBrk="1" latinLnBrk="0" hangingPunct="1">
        <a:defRPr sz="4784" kern="1200">
          <a:solidFill>
            <a:schemeClr val="tx1"/>
          </a:solidFill>
          <a:latin typeface="+mn-lt"/>
          <a:ea typeface="+mn-ea"/>
          <a:cs typeface="+mn-cs"/>
        </a:defRPr>
      </a:lvl7pPr>
      <a:lvl8pPr marL="8506023" algn="l" defTabSz="2430292" rtl="0" eaLnBrk="1" latinLnBrk="0" hangingPunct="1">
        <a:defRPr sz="4784" kern="1200">
          <a:solidFill>
            <a:schemeClr val="tx1"/>
          </a:solidFill>
          <a:latin typeface="+mn-lt"/>
          <a:ea typeface="+mn-ea"/>
          <a:cs typeface="+mn-cs"/>
        </a:defRPr>
      </a:lvl8pPr>
      <a:lvl9pPr marL="9721169" algn="l" defTabSz="2430292" rtl="0" eaLnBrk="1" latinLnBrk="0" hangingPunct="1">
        <a:defRPr sz="47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13" Type="http://schemas.microsoft.com/office/2007/relationships/hdphoto" Target="../media/hdphoto5.wdp"/><Relationship Id="rId3" Type="http://schemas.openxmlformats.org/officeDocument/2006/relationships/image" Target="../media/image1.jpeg"/><Relationship Id="rId7" Type="http://schemas.openxmlformats.org/officeDocument/2006/relationships/image" Target="../media/image3.jpeg"/><Relationship Id="rId12" Type="http://schemas.openxmlformats.org/officeDocument/2006/relationships/image" Target="../media/image6.jpeg"/><Relationship Id="rId2" Type="http://schemas.openxmlformats.org/officeDocument/2006/relationships/chart" Target="../charts/chart1.xml"/><Relationship Id="rId16"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2.jpeg"/><Relationship Id="rId15" Type="http://schemas.openxmlformats.org/officeDocument/2006/relationships/image" Target="../media/image7.jpeg"/><Relationship Id="rId10" Type="http://schemas.openxmlformats.org/officeDocument/2006/relationships/image" Target="../media/image5.jpeg"/><Relationship Id="rId4" Type="http://schemas.microsoft.com/office/2007/relationships/hdphoto" Target="../media/hdphoto1.wdp"/><Relationship Id="rId9" Type="http://schemas.microsoft.com/office/2007/relationships/hdphoto" Target="../media/hdphoto3.wdp"/><Relationship Id="rId1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FAF8F3"/>
        </a:solidFill>
        <a:effectLst/>
      </p:bgPr>
    </p:bg>
    <p:spTree>
      <p:nvGrpSpPr>
        <p:cNvPr id="1" name=""/>
        <p:cNvGrpSpPr/>
        <p:nvPr/>
      </p:nvGrpSpPr>
      <p:grpSpPr>
        <a:xfrm>
          <a:off x="0" y="0"/>
          <a:ext cx="0" cy="0"/>
          <a:chOff x="0" y="0"/>
          <a:chExt cx="0" cy="0"/>
        </a:xfrm>
      </p:grpSpPr>
      <p:sp>
        <p:nvSpPr>
          <p:cNvPr id="175" name="Text Box 2"/>
          <p:cNvSpPr txBox="1">
            <a:spLocks noChangeArrowheads="1"/>
          </p:cNvSpPr>
          <p:nvPr/>
        </p:nvSpPr>
        <p:spPr bwMode="auto">
          <a:xfrm>
            <a:off x="4497965" y="536603"/>
            <a:ext cx="23332396" cy="3672233"/>
          </a:xfrm>
          <a:prstGeom prst="rect">
            <a:avLst/>
          </a:prstGeom>
          <a:noFill/>
          <a:ln>
            <a:noFill/>
          </a:ln>
        </p:spPr>
        <p:txBody>
          <a:bodyPr wrap="square" lIns="82177" tIns="41089" rIns="82177" bIns="41089">
            <a:spAutoFit/>
          </a:bodyPr>
          <a:lstStyle>
            <a:lvl1pPr defTabSz="822325">
              <a:defRPr sz="2200">
                <a:solidFill>
                  <a:schemeClr val="tx1"/>
                </a:solidFill>
                <a:latin typeface="Times New Roman" panose="02020603050405020304" pitchFamily="18" charset="0"/>
                <a:cs typeface="Times New Roman" panose="02020603050405020304" pitchFamily="18" charset="0"/>
              </a:defRPr>
            </a:lvl1pPr>
            <a:lvl2pPr marL="742950" indent="-285750" defTabSz="822325">
              <a:defRPr sz="2200">
                <a:solidFill>
                  <a:schemeClr val="tx1"/>
                </a:solidFill>
                <a:latin typeface="Times New Roman" panose="02020603050405020304" pitchFamily="18" charset="0"/>
                <a:cs typeface="Times New Roman" panose="02020603050405020304" pitchFamily="18" charset="0"/>
              </a:defRPr>
            </a:lvl2pPr>
            <a:lvl3pPr marL="1143000" indent="-228600" defTabSz="822325">
              <a:defRPr sz="2200">
                <a:solidFill>
                  <a:schemeClr val="tx1"/>
                </a:solidFill>
                <a:latin typeface="Times New Roman" panose="02020603050405020304" pitchFamily="18" charset="0"/>
                <a:cs typeface="Times New Roman" panose="02020603050405020304" pitchFamily="18" charset="0"/>
              </a:defRPr>
            </a:lvl3pPr>
            <a:lvl4pPr marL="1600200" indent="-228600" defTabSz="822325">
              <a:defRPr sz="2200">
                <a:solidFill>
                  <a:schemeClr val="tx1"/>
                </a:solidFill>
                <a:latin typeface="Times New Roman" panose="02020603050405020304" pitchFamily="18" charset="0"/>
                <a:cs typeface="Times New Roman" panose="02020603050405020304" pitchFamily="18" charset="0"/>
              </a:defRPr>
            </a:lvl4pPr>
            <a:lvl5pPr marL="2057400" indent="-228600" defTabSz="822325">
              <a:defRPr sz="2200">
                <a:solidFill>
                  <a:schemeClr val="tx1"/>
                </a:solidFill>
                <a:latin typeface="Times New Roman" panose="02020603050405020304" pitchFamily="18" charset="0"/>
                <a:cs typeface="Times New Roman" panose="02020603050405020304" pitchFamily="18" charset="0"/>
              </a:defRPr>
            </a:lvl5pPr>
            <a:lvl6pPr marL="2514600" indent="-228600" defTabSz="822325"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6pPr>
            <a:lvl7pPr marL="2971800" indent="-228600" defTabSz="822325"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7pPr>
            <a:lvl8pPr marL="3429000" indent="-228600" defTabSz="822325"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8pPr>
            <a:lvl9pPr marL="3886200" indent="-228600" defTabSz="822325"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50000"/>
              </a:lnSpc>
              <a:defRPr/>
            </a:pPr>
            <a:r>
              <a:rPr lang="es-MX" sz="5400" b="1" dirty="0">
                <a:latin typeface="Arial" panose="020B0604020202020204" pitchFamily="34" charset="0"/>
                <a:cs typeface="Arial" panose="020B0604020202020204" pitchFamily="34" charset="0"/>
              </a:rPr>
              <a:t>CONSERVACIÓN DE LA CALIDAD COMERCIAL </a:t>
            </a:r>
          </a:p>
          <a:p>
            <a:pPr algn="ctr" eaLnBrk="1" hangingPunct="1">
              <a:lnSpc>
                <a:spcPct val="150000"/>
              </a:lnSpc>
              <a:defRPr/>
            </a:pPr>
            <a:r>
              <a:rPr lang="es-MX" sz="5400" b="1" dirty="0">
                <a:latin typeface="Arial" panose="020B0604020202020204" pitchFamily="34" charset="0"/>
                <a:cs typeface="Arial" panose="020B0604020202020204" pitchFamily="34" charset="0"/>
              </a:rPr>
              <a:t>DE GUAYABA (</a:t>
            </a:r>
            <a:r>
              <a:rPr lang="es-MX" sz="5400" b="1" i="1" dirty="0" err="1">
                <a:latin typeface="Arial" panose="020B0604020202020204" pitchFamily="34" charset="0"/>
                <a:cs typeface="Arial" panose="020B0604020202020204" pitchFamily="34" charset="0"/>
              </a:rPr>
              <a:t>Psidium</a:t>
            </a:r>
            <a:r>
              <a:rPr lang="es-MX" sz="5400" b="1" i="1" dirty="0">
                <a:latin typeface="Arial" panose="020B0604020202020204" pitchFamily="34" charset="0"/>
                <a:cs typeface="Arial" panose="020B0604020202020204" pitchFamily="34" charset="0"/>
              </a:rPr>
              <a:t> </a:t>
            </a:r>
            <a:r>
              <a:rPr lang="es-MX" sz="5400" b="1" i="1" dirty="0" err="1">
                <a:latin typeface="Arial" panose="020B0604020202020204" pitchFamily="34" charset="0"/>
                <a:cs typeface="Arial" panose="020B0604020202020204" pitchFamily="34" charset="0"/>
              </a:rPr>
              <a:t>guajava</a:t>
            </a:r>
            <a:r>
              <a:rPr lang="es-MX" sz="5400" b="1" i="1" dirty="0">
                <a:latin typeface="Arial" panose="020B0604020202020204" pitchFamily="34" charset="0"/>
                <a:cs typeface="Arial" panose="020B0604020202020204" pitchFamily="34" charset="0"/>
              </a:rPr>
              <a:t>)</a:t>
            </a:r>
          </a:p>
          <a:p>
            <a:pPr algn="ctr" eaLnBrk="1" hangingPunct="1">
              <a:lnSpc>
                <a:spcPct val="150000"/>
              </a:lnSpc>
              <a:defRPr/>
            </a:pPr>
            <a:r>
              <a:rPr lang="es-MX" sz="5400" b="1" i="1" dirty="0">
                <a:latin typeface="Arial" panose="020B0604020202020204" pitchFamily="34" charset="0"/>
                <a:cs typeface="Arial" panose="020B0604020202020204" pitchFamily="34" charset="0"/>
              </a:rPr>
              <a:t> </a:t>
            </a:r>
            <a:r>
              <a:rPr lang="es-MX" sz="5400" b="1" dirty="0">
                <a:latin typeface="Arial" panose="020B0604020202020204" pitchFamily="34" charset="0"/>
                <a:cs typeface="Arial" panose="020B0604020202020204" pitchFamily="34" charset="0"/>
              </a:rPr>
              <a:t>POR APLICACIÓN DE UN RECUBRIMIENTO A BASE DE ALGINATO</a:t>
            </a:r>
            <a:endParaRPr lang="es-MX" sz="2900" b="1" dirty="0"/>
          </a:p>
        </p:txBody>
      </p:sp>
      <p:sp>
        <p:nvSpPr>
          <p:cNvPr id="44" name="Rectángulo redondeado 43"/>
          <p:cNvSpPr/>
          <p:nvPr/>
        </p:nvSpPr>
        <p:spPr>
          <a:xfrm>
            <a:off x="3721113" y="9048256"/>
            <a:ext cx="9471716" cy="726640"/>
          </a:xfrm>
          <a:prstGeom prst="roundRect">
            <a:avLst/>
          </a:prstGeom>
          <a:solidFill>
            <a:srgbClr val="009549"/>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5500" b="1" dirty="0">
                <a:solidFill>
                  <a:srgbClr val="F9B913"/>
                </a:solidFill>
              </a:rPr>
              <a:t>INTRODUCCIÓN </a:t>
            </a:r>
          </a:p>
        </p:txBody>
      </p:sp>
      <p:sp>
        <p:nvSpPr>
          <p:cNvPr id="45" name="Rectángulo redondeado 44"/>
          <p:cNvSpPr/>
          <p:nvPr/>
        </p:nvSpPr>
        <p:spPr>
          <a:xfrm>
            <a:off x="3625403" y="22793677"/>
            <a:ext cx="9663136" cy="763019"/>
          </a:xfrm>
          <a:prstGeom prst="roundRect">
            <a:avLst/>
          </a:prstGeom>
          <a:solidFill>
            <a:srgbClr val="009549"/>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5500" b="1" dirty="0">
                <a:solidFill>
                  <a:srgbClr val="F9B913"/>
                </a:solidFill>
              </a:rPr>
              <a:t>MATERIALES Y MÉTODOS </a:t>
            </a:r>
          </a:p>
        </p:txBody>
      </p:sp>
      <p:sp>
        <p:nvSpPr>
          <p:cNvPr id="47" name="Rectángulo redondeado 46"/>
          <p:cNvSpPr/>
          <p:nvPr/>
        </p:nvSpPr>
        <p:spPr>
          <a:xfrm>
            <a:off x="19452606" y="9061731"/>
            <a:ext cx="9663136" cy="763019"/>
          </a:xfrm>
          <a:prstGeom prst="roundRect">
            <a:avLst/>
          </a:prstGeom>
          <a:solidFill>
            <a:srgbClr val="009549"/>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5500" b="1" dirty="0">
                <a:solidFill>
                  <a:srgbClr val="F9B913"/>
                </a:solidFill>
              </a:rPr>
              <a:t>RESULTADOS Y DISCUSIÓN</a:t>
            </a:r>
          </a:p>
        </p:txBody>
      </p:sp>
      <p:sp>
        <p:nvSpPr>
          <p:cNvPr id="48" name="Rectángulo redondeado 47"/>
          <p:cNvSpPr/>
          <p:nvPr/>
        </p:nvSpPr>
        <p:spPr>
          <a:xfrm>
            <a:off x="19323569" y="26595771"/>
            <a:ext cx="9663136" cy="763019"/>
          </a:xfrm>
          <a:prstGeom prst="roundRect">
            <a:avLst/>
          </a:prstGeom>
          <a:solidFill>
            <a:srgbClr val="009549"/>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5500" b="1" dirty="0">
                <a:solidFill>
                  <a:srgbClr val="F9B913"/>
                </a:solidFill>
              </a:rPr>
              <a:t>CONCLUSIÓN</a:t>
            </a:r>
          </a:p>
        </p:txBody>
      </p:sp>
      <p:sp>
        <p:nvSpPr>
          <p:cNvPr id="86" name="Text Box 386"/>
          <p:cNvSpPr txBox="1">
            <a:spLocks noChangeArrowheads="1"/>
          </p:cNvSpPr>
          <p:nvPr/>
        </p:nvSpPr>
        <p:spPr bwMode="auto">
          <a:xfrm>
            <a:off x="1213590" y="24597483"/>
            <a:ext cx="14639185" cy="1467975"/>
          </a:xfrm>
          <a:prstGeom prst="rect">
            <a:avLst/>
          </a:prstGeom>
          <a:noFill/>
          <a:ln>
            <a:noFill/>
          </a:ln>
        </p:spPr>
        <p:txBody>
          <a:bodyPr wrap="square" lIns="82177" tIns="41089" rIns="82177" bIns="41089">
            <a:spAutoFit/>
          </a:bodyPr>
          <a:lstStyle>
            <a:lvl1pPr>
              <a:defRPr sz="2200">
                <a:solidFill>
                  <a:schemeClr val="tx1"/>
                </a:solidFill>
                <a:latin typeface="Times New Roman" panose="02020603050405020304" pitchFamily="18" charset="0"/>
                <a:cs typeface="Times New Roman" panose="02020603050405020304" pitchFamily="18" charset="0"/>
              </a:defRPr>
            </a:lvl1pPr>
            <a:lvl2pPr marL="742950" indent="-285750">
              <a:defRPr sz="2200">
                <a:solidFill>
                  <a:schemeClr val="tx1"/>
                </a:solidFill>
                <a:latin typeface="Times New Roman" panose="02020603050405020304" pitchFamily="18" charset="0"/>
                <a:cs typeface="Times New Roman" panose="02020603050405020304" pitchFamily="18" charset="0"/>
              </a:defRPr>
            </a:lvl2pPr>
            <a:lvl3pPr marL="1143000" indent="-228600">
              <a:defRPr sz="2200">
                <a:solidFill>
                  <a:schemeClr val="tx1"/>
                </a:solidFill>
                <a:latin typeface="Times New Roman" panose="02020603050405020304" pitchFamily="18" charset="0"/>
                <a:cs typeface="Times New Roman" panose="02020603050405020304" pitchFamily="18" charset="0"/>
              </a:defRPr>
            </a:lvl3pPr>
            <a:lvl4pPr marL="1600200" indent="-228600">
              <a:defRPr sz="2200">
                <a:solidFill>
                  <a:schemeClr val="tx1"/>
                </a:solidFill>
                <a:latin typeface="Times New Roman" panose="02020603050405020304" pitchFamily="18" charset="0"/>
                <a:cs typeface="Times New Roman" panose="02020603050405020304" pitchFamily="18" charset="0"/>
              </a:defRPr>
            </a:lvl4pPr>
            <a:lvl5pPr marL="2057400" indent="-228600">
              <a:defRPr sz="2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9pPr>
          </a:lstStyle>
          <a:p>
            <a:pPr algn="just"/>
            <a:r>
              <a:rPr lang="es-MX" sz="4500" dirty="0">
                <a:latin typeface="Arial" panose="020B0604020202020204" pitchFamily="34" charset="0"/>
                <a:cs typeface="Arial" panose="020B0604020202020204" pitchFamily="34" charset="0"/>
              </a:rPr>
              <a:t>Se usó guayaba (</a:t>
            </a:r>
            <a:r>
              <a:rPr lang="es-MX" sz="4500" i="1" dirty="0" err="1">
                <a:latin typeface="Arial" panose="020B0604020202020204" pitchFamily="34" charset="0"/>
                <a:cs typeface="Arial" panose="020B0604020202020204" pitchFamily="34" charset="0"/>
              </a:rPr>
              <a:t>Psidium</a:t>
            </a:r>
            <a:r>
              <a:rPr lang="es-MX" sz="4500" dirty="0">
                <a:latin typeface="Arial" panose="020B0604020202020204" pitchFamily="34" charset="0"/>
                <a:cs typeface="Arial" panose="020B0604020202020204" pitchFamily="34" charset="0"/>
              </a:rPr>
              <a:t> </a:t>
            </a:r>
            <a:r>
              <a:rPr lang="es-MX" sz="4500" i="1" dirty="0" err="1">
                <a:latin typeface="Arial" panose="020B0604020202020204" pitchFamily="34" charset="0"/>
                <a:cs typeface="Arial" panose="020B0604020202020204" pitchFamily="34" charset="0"/>
              </a:rPr>
              <a:t>guajava</a:t>
            </a:r>
            <a:r>
              <a:rPr lang="es-MX" sz="4500" dirty="0">
                <a:latin typeface="Arial" panose="020B0604020202020204" pitchFamily="34" charset="0"/>
                <a:cs typeface="Arial" panose="020B0604020202020204" pitchFamily="34" charset="0"/>
              </a:rPr>
              <a:t>) </a:t>
            </a:r>
            <a:r>
              <a:rPr lang="es-MX" sz="4500" dirty="0" err="1">
                <a:latin typeface="Arial" panose="020B0604020202020204" pitchFamily="34" charset="0"/>
                <a:cs typeface="Arial" panose="020B0604020202020204" pitchFamily="34" charset="0"/>
              </a:rPr>
              <a:t>var</a:t>
            </a:r>
            <a:r>
              <a:rPr lang="es-MX" sz="4500" dirty="0">
                <a:latin typeface="Arial" panose="020B0604020202020204" pitchFamily="34" charset="0"/>
                <a:cs typeface="Arial" panose="020B0604020202020204" pitchFamily="34" charset="0"/>
              </a:rPr>
              <a:t>. Media china de madurez comercial libre de defectos y daños mecánicos.</a:t>
            </a:r>
          </a:p>
        </p:txBody>
      </p:sp>
      <p:sp>
        <p:nvSpPr>
          <p:cNvPr id="87" name="Rectángulo redondeado 86"/>
          <p:cNvSpPr/>
          <p:nvPr/>
        </p:nvSpPr>
        <p:spPr>
          <a:xfrm>
            <a:off x="3625403" y="17717253"/>
            <a:ext cx="9663136" cy="763019"/>
          </a:xfrm>
          <a:prstGeom prst="roundRect">
            <a:avLst/>
          </a:prstGeom>
          <a:solidFill>
            <a:srgbClr val="009549"/>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5500" b="1" dirty="0">
                <a:solidFill>
                  <a:srgbClr val="F9B913"/>
                </a:solidFill>
              </a:rPr>
              <a:t>OBJETIVO</a:t>
            </a:r>
            <a:r>
              <a:rPr lang="es-MX" sz="5500" dirty="0">
                <a:solidFill>
                  <a:srgbClr val="F9B913"/>
                </a:solidFill>
              </a:rPr>
              <a:t> </a:t>
            </a:r>
          </a:p>
        </p:txBody>
      </p:sp>
      <p:graphicFrame>
        <p:nvGraphicFramePr>
          <p:cNvPr id="131" name="Gráfico 130"/>
          <p:cNvGraphicFramePr>
            <a:graphicFrameLocks/>
          </p:cNvGraphicFramePr>
          <p:nvPr>
            <p:extLst>
              <p:ext uri="{D42A27DB-BD31-4B8C-83A1-F6EECF244321}">
                <p14:modId xmlns:p14="http://schemas.microsoft.com/office/powerpoint/2010/main" val="2855287831"/>
              </p:ext>
            </p:extLst>
          </p:nvPr>
        </p:nvGraphicFramePr>
        <p:xfrm>
          <a:off x="19329061" y="18248373"/>
          <a:ext cx="9652152" cy="5894753"/>
        </p:xfrm>
        <a:graphic>
          <a:graphicData uri="http://schemas.openxmlformats.org/drawingml/2006/chart">
            <c:chart xmlns:c="http://schemas.openxmlformats.org/drawingml/2006/chart" xmlns:r="http://schemas.openxmlformats.org/officeDocument/2006/relationships" r:id="rId2"/>
          </a:graphicData>
        </a:graphic>
      </p:graphicFrame>
      <p:sp>
        <p:nvSpPr>
          <p:cNvPr id="132" name="Text Box 437"/>
          <p:cNvSpPr txBox="1">
            <a:spLocks noChangeArrowheads="1"/>
          </p:cNvSpPr>
          <p:nvPr/>
        </p:nvSpPr>
        <p:spPr bwMode="auto">
          <a:xfrm>
            <a:off x="1213590" y="35852241"/>
            <a:ext cx="13945465" cy="1314087"/>
          </a:xfrm>
          <a:prstGeom prst="rect">
            <a:avLst/>
          </a:prstGeom>
          <a:noFill/>
          <a:ln>
            <a:noFill/>
          </a:ln>
        </p:spPr>
        <p:txBody>
          <a:bodyPr wrap="square" lIns="82177" tIns="41089" rIns="82177" bIns="41089">
            <a:spAutoFit/>
          </a:bodyPr>
          <a:lstStyle>
            <a:lvl1pPr defTabSz="822325">
              <a:defRPr sz="2200">
                <a:solidFill>
                  <a:schemeClr val="tx1"/>
                </a:solidFill>
                <a:latin typeface="Times New Roman" panose="02020603050405020304" pitchFamily="18" charset="0"/>
                <a:cs typeface="Times New Roman" panose="02020603050405020304" pitchFamily="18" charset="0"/>
              </a:defRPr>
            </a:lvl1pPr>
            <a:lvl2pPr marL="742950" indent="-285750" defTabSz="822325">
              <a:defRPr sz="2200">
                <a:solidFill>
                  <a:schemeClr val="tx1"/>
                </a:solidFill>
                <a:latin typeface="Times New Roman" panose="02020603050405020304" pitchFamily="18" charset="0"/>
                <a:cs typeface="Times New Roman" panose="02020603050405020304" pitchFamily="18" charset="0"/>
              </a:defRPr>
            </a:lvl2pPr>
            <a:lvl3pPr marL="1143000" indent="-228600" defTabSz="822325">
              <a:defRPr sz="2200">
                <a:solidFill>
                  <a:schemeClr val="tx1"/>
                </a:solidFill>
                <a:latin typeface="Times New Roman" panose="02020603050405020304" pitchFamily="18" charset="0"/>
                <a:cs typeface="Times New Roman" panose="02020603050405020304" pitchFamily="18" charset="0"/>
              </a:defRPr>
            </a:lvl3pPr>
            <a:lvl4pPr marL="1600200" indent="-228600" defTabSz="822325">
              <a:defRPr sz="2200">
                <a:solidFill>
                  <a:schemeClr val="tx1"/>
                </a:solidFill>
                <a:latin typeface="Times New Roman" panose="02020603050405020304" pitchFamily="18" charset="0"/>
                <a:cs typeface="Times New Roman" panose="02020603050405020304" pitchFamily="18" charset="0"/>
              </a:defRPr>
            </a:lvl4pPr>
            <a:lvl5pPr marL="2057400" indent="-228600" defTabSz="822325">
              <a:defRPr sz="2200">
                <a:solidFill>
                  <a:schemeClr val="tx1"/>
                </a:solidFill>
                <a:latin typeface="Times New Roman" panose="02020603050405020304" pitchFamily="18" charset="0"/>
                <a:cs typeface="Times New Roman" panose="02020603050405020304" pitchFamily="18" charset="0"/>
              </a:defRPr>
            </a:lvl5pPr>
            <a:lvl6pPr marL="2514600" indent="-228600" defTabSz="822325"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6pPr>
            <a:lvl7pPr marL="2971800" indent="-228600" defTabSz="822325"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7pPr>
            <a:lvl8pPr marL="3429000" indent="-228600" defTabSz="822325"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8pPr>
            <a:lvl9pPr marL="3886200" indent="-228600" defTabSz="822325"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9pPr>
          </a:lstStyle>
          <a:p>
            <a:pPr indent="-457200" algn="ctr" eaLnBrk="1" hangingPunct="1">
              <a:spcBef>
                <a:spcPts val="0"/>
              </a:spcBef>
            </a:pPr>
            <a:r>
              <a:rPr lang="en-US" altLang="es-MX" sz="4000" b="1" dirty="0" err="1">
                <a:latin typeface="Arial" panose="020B0604020202020204" pitchFamily="34" charset="0"/>
                <a:cs typeface="Arial" panose="020B0604020202020204" pitchFamily="34" charset="0"/>
              </a:rPr>
              <a:t>Figura</a:t>
            </a:r>
            <a:r>
              <a:rPr lang="en-US" altLang="es-MX" sz="4000" b="1" dirty="0">
                <a:latin typeface="Arial" panose="020B0604020202020204" pitchFamily="34" charset="0"/>
                <a:cs typeface="Arial" panose="020B0604020202020204" pitchFamily="34" charset="0"/>
              </a:rPr>
              <a:t> 1</a:t>
            </a:r>
            <a:r>
              <a:rPr lang="es-MX" altLang="es-MX" sz="4000" b="1" dirty="0">
                <a:latin typeface="Arial" panose="020B0604020202020204" pitchFamily="34" charset="0"/>
                <a:cs typeface="Arial" panose="020B0604020202020204" pitchFamily="34" charset="0"/>
              </a:rPr>
              <a:t>. </a:t>
            </a:r>
            <a:r>
              <a:rPr lang="es-MX" altLang="es-MX" sz="4000" dirty="0">
                <a:latin typeface="Arial" panose="020B0604020202020204" pitchFamily="34" charset="0"/>
                <a:cs typeface="Arial" panose="020B0604020202020204" pitchFamily="34" charset="0"/>
              </a:rPr>
              <a:t>Pérdida de peso en guayaba cubierta y no cubierta almacenada a temperatura ambiente</a:t>
            </a:r>
            <a:r>
              <a:rPr lang="en-US" altLang="es-MX" sz="4000" dirty="0">
                <a:latin typeface="Arial" panose="020B0604020202020204" pitchFamily="34" charset="0"/>
                <a:cs typeface="Arial" panose="020B0604020202020204" pitchFamily="34" charset="0"/>
              </a:rPr>
              <a:t>.</a:t>
            </a:r>
            <a:r>
              <a:rPr lang="en-US" altLang="es-MX" sz="4000" b="1" dirty="0">
                <a:latin typeface="Arial" panose="020B0604020202020204" pitchFamily="34" charset="0"/>
                <a:cs typeface="Arial" panose="020B0604020202020204" pitchFamily="34" charset="0"/>
              </a:rPr>
              <a:t> </a:t>
            </a:r>
          </a:p>
        </p:txBody>
      </p:sp>
      <p:sp>
        <p:nvSpPr>
          <p:cNvPr id="153" name="Text Box 437"/>
          <p:cNvSpPr txBox="1">
            <a:spLocks noChangeArrowheads="1"/>
          </p:cNvSpPr>
          <p:nvPr/>
        </p:nvSpPr>
        <p:spPr bwMode="auto">
          <a:xfrm>
            <a:off x="17526634" y="24188470"/>
            <a:ext cx="14639185" cy="1231106"/>
          </a:xfrm>
          <a:prstGeom prst="rect">
            <a:avLst/>
          </a:prstGeom>
          <a:noFill/>
          <a:ln>
            <a:noFill/>
          </a:ln>
        </p:spPr>
        <p:txBody>
          <a:bodyPr wrap="square" lIns="0" tIns="0" rIns="0" bIns="0">
            <a:spAutoFit/>
          </a:bodyPr>
          <a:lstStyle>
            <a:lvl1pPr defTabSz="822325">
              <a:defRPr sz="2200">
                <a:solidFill>
                  <a:schemeClr val="tx1"/>
                </a:solidFill>
                <a:latin typeface="Times New Roman" panose="02020603050405020304" pitchFamily="18" charset="0"/>
                <a:cs typeface="Times New Roman" panose="02020603050405020304" pitchFamily="18" charset="0"/>
              </a:defRPr>
            </a:lvl1pPr>
            <a:lvl2pPr marL="742950" indent="-285750" defTabSz="822325">
              <a:defRPr sz="2200">
                <a:solidFill>
                  <a:schemeClr val="tx1"/>
                </a:solidFill>
                <a:latin typeface="Times New Roman" panose="02020603050405020304" pitchFamily="18" charset="0"/>
                <a:cs typeface="Times New Roman" panose="02020603050405020304" pitchFamily="18" charset="0"/>
              </a:defRPr>
            </a:lvl2pPr>
            <a:lvl3pPr marL="1143000" indent="-228600" defTabSz="822325">
              <a:defRPr sz="2200">
                <a:solidFill>
                  <a:schemeClr val="tx1"/>
                </a:solidFill>
                <a:latin typeface="Times New Roman" panose="02020603050405020304" pitchFamily="18" charset="0"/>
                <a:cs typeface="Times New Roman" panose="02020603050405020304" pitchFamily="18" charset="0"/>
              </a:defRPr>
            </a:lvl3pPr>
            <a:lvl4pPr marL="1600200" indent="-228600" defTabSz="822325">
              <a:defRPr sz="2200">
                <a:solidFill>
                  <a:schemeClr val="tx1"/>
                </a:solidFill>
                <a:latin typeface="Times New Roman" panose="02020603050405020304" pitchFamily="18" charset="0"/>
                <a:cs typeface="Times New Roman" panose="02020603050405020304" pitchFamily="18" charset="0"/>
              </a:defRPr>
            </a:lvl4pPr>
            <a:lvl5pPr marL="2057400" indent="-228600" defTabSz="822325">
              <a:defRPr sz="2200">
                <a:solidFill>
                  <a:schemeClr val="tx1"/>
                </a:solidFill>
                <a:latin typeface="Times New Roman" panose="02020603050405020304" pitchFamily="18" charset="0"/>
                <a:cs typeface="Times New Roman" panose="02020603050405020304" pitchFamily="18" charset="0"/>
              </a:defRPr>
            </a:lvl5pPr>
            <a:lvl6pPr marL="2514600" indent="-228600" defTabSz="822325"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6pPr>
            <a:lvl7pPr marL="2971800" indent="-228600" defTabSz="822325"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7pPr>
            <a:lvl8pPr marL="3429000" indent="-228600" defTabSz="822325"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8pPr>
            <a:lvl9pPr marL="3886200" indent="-228600" defTabSz="822325"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9pPr>
          </a:lstStyle>
          <a:p>
            <a:pPr indent="-457200" algn="ctr" eaLnBrk="1" hangingPunct="1">
              <a:spcBef>
                <a:spcPts val="0"/>
              </a:spcBef>
            </a:pPr>
            <a:r>
              <a:rPr lang="en-US" altLang="es-MX" sz="4000" b="1" dirty="0" err="1">
                <a:latin typeface="Arial" panose="020B0604020202020204" pitchFamily="34" charset="0"/>
                <a:cs typeface="Arial" panose="020B0604020202020204" pitchFamily="34" charset="0"/>
              </a:rPr>
              <a:t>Figura</a:t>
            </a:r>
            <a:r>
              <a:rPr lang="en-US" altLang="es-MX" sz="4000" b="1" dirty="0">
                <a:latin typeface="Arial" panose="020B0604020202020204" pitchFamily="34" charset="0"/>
                <a:cs typeface="Arial" panose="020B0604020202020204" pitchFamily="34" charset="0"/>
              </a:rPr>
              <a:t> 2. </a:t>
            </a:r>
            <a:r>
              <a:rPr lang="en-US" altLang="es-MX" sz="4000" dirty="0" err="1">
                <a:latin typeface="Arial" panose="020B0604020202020204" pitchFamily="34" charset="0"/>
                <a:cs typeface="Arial" panose="020B0604020202020204" pitchFamily="34" charset="0"/>
              </a:rPr>
              <a:t>Cambios</a:t>
            </a:r>
            <a:r>
              <a:rPr lang="en-US" altLang="es-MX" sz="4000" dirty="0">
                <a:latin typeface="Arial" panose="020B0604020202020204" pitchFamily="34" charset="0"/>
                <a:cs typeface="Arial" panose="020B0604020202020204" pitchFamily="34" charset="0"/>
              </a:rPr>
              <a:t> </a:t>
            </a:r>
            <a:r>
              <a:rPr lang="en-US" altLang="es-MX" sz="4000" dirty="0" err="1">
                <a:latin typeface="Arial" panose="020B0604020202020204" pitchFamily="34" charset="0"/>
                <a:cs typeface="Arial" panose="020B0604020202020204" pitchFamily="34" charset="0"/>
              </a:rPr>
              <a:t>en</a:t>
            </a:r>
            <a:r>
              <a:rPr lang="en-US" altLang="es-MX" sz="4000" dirty="0">
                <a:latin typeface="Arial" panose="020B0604020202020204" pitchFamily="34" charset="0"/>
                <a:cs typeface="Arial" panose="020B0604020202020204" pitchFamily="34" charset="0"/>
              </a:rPr>
              <a:t> ∆E </a:t>
            </a:r>
            <a:r>
              <a:rPr lang="en-US" altLang="es-MX" sz="4000" dirty="0" err="1">
                <a:latin typeface="Arial" panose="020B0604020202020204" pitchFamily="34" charset="0"/>
                <a:cs typeface="Arial" panose="020B0604020202020204" pitchFamily="34" charset="0"/>
              </a:rPr>
              <a:t>en</a:t>
            </a:r>
            <a:r>
              <a:rPr lang="en-US" altLang="es-MX" sz="4000" dirty="0">
                <a:latin typeface="Arial" panose="020B0604020202020204" pitchFamily="34" charset="0"/>
                <a:cs typeface="Arial" panose="020B0604020202020204" pitchFamily="34" charset="0"/>
              </a:rPr>
              <a:t> guayaba </a:t>
            </a:r>
            <a:r>
              <a:rPr lang="en-US" altLang="es-MX" sz="4000" dirty="0" err="1">
                <a:latin typeface="Arial" panose="020B0604020202020204" pitchFamily="34" charset="0"/>
                <a:cs typeface="Arial" panose="020B0604020202020204" pitchFamily="34" charset="0"/>
              </a:rPr>
              <a:t>cubierta</a:t>
            </a:r>
            <a:r>
              <a:rPr lang="en-US" altLang="es-MX" sz="4000" dirty="0">
                <a:latin typeface="Arial" panose="020B0604020202020204" pitchFamily="34" charset="0"/>
                <a:cs typeface="Arial" panose="020B0604020202020204" pitchFamily="34" charset="0"/>
              </a:rPr>
              <a:t> y no </a:t>
            </a:r>
            <a:r>
              <a:rPr lang="en-US" altLang="es-MX" sz="4000" dirty="0" err="1">
                <a:latin typeface="Arial" panose="020B0604020202020204" pitchFamily="34" charset="0"/>
                <a:cs typeface="Arial" panose="020B0604020202020204" pitchFamily="34" charset="0"/>
              </a:rPr>
              <a:t>cubierta</a:t>
            </a:r>
            <a:r>
              <a:rPr lang="en-US" altLang="es-MX" sz="4000" dirty="0">
                <a:latin typeface="Arial" panose="020B0604020202020204" pitchFamily="34" charset="0"/>
                <a:cs typeface="Arial" panose="020B0604020202020204" pitchFamily="34" charset="0"/>
              </a:rPr>
              <a:t> </a:t>
            </a:r>
            <a:r>
              <a:rPr lang="en-US" altLang="es-MX" sz="4000" dirty="0" err="1">
                <a:latin typeface="Arial" panose="020B0604020202020204" pitchFamily="34" charset="0"/>
                <a:cs typeface="Arial" panose="020B0604020202020204" pitchFamily="34" charset="0"/>
              </a:rPr>
              <a:t>almacenada</a:t>
            </a:r>
            <a:r>
              <a:rPr lang="en-US" altLang="es-MX" sz="4000" dirty="0">
                <a:latin typeface="Arial" panose="020B0604020202020204" pitchFamily="34" charset="0"/>
                <a:cs typeface="Arial" panose="020B0604020202020204" pitchFamily="34" charset="0"/>
              </a:rPr>
              <a:t> a </a:t>
            </a:r>
            <a:r>
              <a:rPr lang="es-MX" altLang="es-MX" sz="4000" dirty="0">
                <a:latin typeface="Arial" panose="020B0604020202020204" pitchFamily="34" charset="0"/>
                <a:cs typeface="Arial" panose="020B0604020202020204" pitchFamily="34" charset="0"/>
              </a:rPr>
              <a:t>temperatura ambiente</a:t>
            </a:r>
            <a:r>
              <a:rPr lang="en-US" altLang="es-MX" sz="4000" dirty="0">
                <a:latin typeface="Arial" panose="020B0604020202020204" pitchFamily="34" charset="0"/>
                <a:cs typeface="Arial" panose="020B0604020202020204" pitchFamily="34" charset="0"/>
              </a:rPr>
              <a:t>.</a:t>
            </a:r>
          </a:p>
        </p:txBody>
      </p:sp>
      <p:sp>
        <p:nvSpPr>
          <p:cNvPr id="154" name="Text Box 386"/>
          <p:cNvSpPr txBox="1">
            <a:spLocks noChangeArrowheads="1"/>
          </p:cNvSpPr>
          <p:nvPr/>
        </p:nvSpPr>
        <p:spPr bwMode="auto">
          <a:xfrm>
            <a:off x="17526634" y="29058913"/>
            <a:ext cx="13582698" cy="3545467"/>
          </a:xfrm>
          <a:prstGeom prst="rect">
            <a:avLst/>
          </a:prstGeom>
          <a:noFill/>
          <a:ln>
            <a:noFill/>
          </a:ln>
        </p:spPr>
        <p:txBody>
          <a:bodyPr wrap="square" lIns="82177" tIns="41089" rIns="82177" bIns="41089">
            <a:spAutoFit/>
          </a:bodyPr>
          <a:lstStyle>
            <a:lvl1pPr>
              <a:defRPr sz="2200">
                <a:solidFill>
                  <a:schemeClr val="tx1"/>
                </a:solidFill>
                <a:latin typeface="Times New Roman" panose="02020603050405020304" pitchFamily="18" charset="0"/>
                <a:cs typeface="Times New Roman" panose="02020603050405020304" pitchFamily="18" charset="0"/>
              </a:defRPr>
            </a:lvl1pPr>
            <a:lvl2pPr marL="742950" indent="-285750">
              <a:defRPr sz="2200">
                <a:solidFill>
                  <a:schemeClr val="tx1"/>
                </a:solidFill>
                <a:latin typeface="Times New Roman" panose="02020603050405020304" pitchFamily="18" charset="0"/>
                <a:cs typeface="Times New Roman" panose="02020603050405020304" pitchFamily="18" charset="0"/>
              </a:defRPr>
            </a:lvl2pPr>
            <a:lvl3pPr marL="1143000" indent="-228600">
              <a:defRPr sz="2200">
                <a:solidFill>
                  <a:schemeClr val="tx1"/>
                </a:solidFill>
                <a:latin typeface="Times New Roman" panose="02020603050405020304" pitchFamily="18" charset="0"/>
                <a:cs typeface="Times New Roman" panose="02020603050405020304" pitchFamily="18" charset="0"/>
              </a:defRPr>
            </a:lvl3pPr>
            <a:lvl4pPr marL="1600200" indent="-228600">
              <a:defRPr sz="2200">
                <a:solidFill>
                  <a:schemeClr val="tx1"/>
                </a:solidFill>
                <a:latin typeface="Times New Roman" panose="02020603050405020304" pitchFamily="18" charset="0"/>
                <a:cs typeface="Times New Roman" panose="02020603050405020304" pitchFamily="18" charset="0"/>
              </a:defRPr>
            </a:lvl4pPr>
            <a:lvl5pPr marL="2057400" indent="-228600">
              <a:defRPr sz="2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9pPr>
          </a:lstStyle>
          <a:p>
            <a:pPr algn="just"/>
            <a:r>
              <a:rPr lang="es-ES" sz="4500" dirty="0">
                <a:latin typeface="Arial" panose="020B0604020202020204" pitchFamily="34" charset="0"/>
                <a:cs typeface="Arial" panose="020B0604020202020204" pitchFamily="34" charset="0"/>
              </a:rPr>
              <a:t>El recubrimiento de alginato de sodio podría considerarse como una  buena alternativa de conservación de los atributos de calidad en la vida de anaquel de guayaba expuesta al medio ambiente.</a:t>
            </a:r>
            <a:endParaRPr lang="es-MX" sz="4500" dirty="0">
              <a:latin typeface="Arial" panose="020B0604020202020204" pitchFamily="34" charset="0"/>
              <a:cs typeface="Arial" panose="020B0604020202020204" pitchFamily="34" charset="0"/>
            </a:endParaRPr>
          </a:p>
        </p:txBody>
      </p:sp>
      <p:sp>
        <p:nvSpPr>
          <p:cNvPr id="120" name="Text Box 386"/>
          <p:cNvSpPr txBox="1">
            <a:spLocks noChangeArrowheads="1"/>
          </p:cNvSpPr>
          <p:nvPr/>
        </p:nvSpPr>
        <p:spPr bwMode="auto">
          <a:xfrm>
            <a:off x="1213592" y="10134391"/>
            <a:ext cx="14639184" cy="6315456"/>
          </a:xfrm>
          <a:prstGeom prst="rect">
            <a:avLst/>
          </a:prstGeom>
          <a:noFill/>
          <a:ln>
            <a:noFill/>
          </a:ln>
        </p:spPr>
        <p:txBody>
          <a:bodyPr wrap="square" lIns="82177" tIns="41089" rIns="82177" bIns="41089">
            <a:spAutoFit/>
          </a:bodyPr>
          <a:lstStyle>
            <a:lvl1pPr>
              <a:defRPr sz="2200">
                <a:solidFill>
                  <a:schemeClr val="tx1"/>
                </a:solidFill>
                <a:latin typeface="Times New Roman" panose="02020603050405020304" pitchFamily="18" charset="0"/>
                <a:cs typeface="Times New Roman" panose="02020603050405020304" pitchFamily="18" charset="0"/>
              </a:defRPr>
            </a:lvl1pPr>
            <a:lvl2pPr marL="742950" indent="-285750">
              <a:defRPr sz="2200">
                <a:solidFill>
                  <a:schemeClr val="tx1"/>
                </a:solidFill>
                <a:latin typeface="Times New Roman" panose="02020603050405020304" pitchFamily="18" charset="0"/>
                <a:cs typeface="Times New Roman" panose="02020603050405020304" pitchFamily="18" charset="0"/>
              </a:defRPr>
            </a:lvl2pPr>
            <a:lvl3pPr marL="1143000" indent="-228600">
              <a:defRPr sz="2200">
                <a:solidFill>
                  <a:schemeClr val="tx1"/>
                </a:solidFill>
                <a:latin typeface="Times New Roman" panose="02020603050405020304" pitchFamily="18" charset="0"/>
                <a:cs typeface="Times New Roman" panose="02020603050405020304" pitchFamily="18" charset="0"/>
              </a:defRPr>
            </a:lvl3pPr>
            <a:lvl4pPr marL="1600200" indent="-228600">
              <a:defRPr sz="2200">
                <a:solidFill>
                  <a:schemeClr val="tx1"/>
                </a:solidFill>
                <a:latin typeface="Times New Roman" panose="02020603050405020304" pitchFamily="18" charset="0"/>
                <a:cs typeface="Times New Roman" panose="02020603050405020304" pitchFamily="18" charset="0"/>
              </a:defRPr>
            </a:lvl4pPr>
            <a:lvl5pPr marL="2057400" indent="-228600">
              <a:defRPr sz="2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9pPr>
          </a:lstStyle>
          <a:p>
            <a:pPr algn="just"/>
            <a:r>
              <a:rPr lang="es-MX" sz="4500" dirty="0">
                <a:latin typeface="Arial" panose="020B0604020202020204" pitchFamily="34" charset="0"/>
                <a:cs typeface="Arial" panose="020B0604020202020204" pitchFamily="34" charset="0"/>
              </a:rPr>
              <a:t>La guayaba, además de ser una fruta de gran importancia económica en México, también es apreciada por sus excelentes propiedades nutritivas (Espinal et al., 2010). No obstante, es un fruto altamente perecedero (Hong et al., 2012), por lo que diferentes tecnologías poscosecha han sido desarrolladas a fin de conservarla. En este contexto, una alternativa para extender su vida de anaquel es el uso de recubrimientos comestibles a base de polímeros.</a:t>
            </a:r>
          </a:p>
        </p:txBody>
      </p:sp>
      <p:sp>
        <p:nvSpPr>
          <p:cNvPr id="78" name="Text Box 386"/>
          <p:cNvSpPr txBox="1">
            <a:spLocks noChangeArrowheads="1"/>
          </p:cNvSpPr>
          <p:nvPr/>
        </p:nvSpPr>
        <p:spPr bwMode="auto">
          <a:xfrm>
            <a:off x="17282160" y="10051615"/>
            <a:ext cx="13827172" cy="7854339"/>
          </a:xfrm>
          <a:prstGeom prst="rect">
            <a:avLst/>
          </a:prstGeom>
          <a:noFill/>
          <a:ln>
            <a:noFill/>
          </a:ln>
        </p:spPr>
        <p:txBody>
          <a:bodyPr wrap="square" lIns="82177" tIns="41089" rIns="82177" bIns="41089">
            <a:spAutoFit/>
          </a:bodyPr>
          <a:lstStyle>
            <a:lvl1pPr>
              <a:defRPr sz="2200">
                <a:solidFill>
                  <a:schemeClr val="tx1"/>
                </a:solidFill>
                <a:latin typeface="Times New Roman" panose="02020603050405020304" pitchFamily="18" charset="0"/>
                <a:cs typeface="Times New Roman" panose="02020603050405020304" pitchFamily="18" charset="0"/>
              </a:defRPr>
            </a:lvl1pPr>
            <a:lvl2pPr marL="742950" indent="-285750">
              <a:defRPr sz="2200">
                <a:solidFill>
                  <a:schemeClr val="tx1"/>
                </a:solidFill>
                <a:latin typeface="Times New Roman" panose="02020603050405020304" pitchFamily="18" charset="0"/>
                <a:cs typeface="Times New Roman" panose="02020603050405020304" pitchFamily="18" charset="0"/>
              </a:defRPr>
            </a:lvl2pPr>
            <a:lvl3pPr marL="1143000" indent="-228600">
              <a:defRPr sz="2200">
                <a:solidFill>
                  <a:schemeClr val="tx1"/>
                </a:solidFill>
                <a:latin typeface="Times New Roman" panose="02020603050405020304" pitchFamily="18" charset="0"/>
                <a:cs typeface="Times New Roman" panose="02020603050405020304" pitchFamily="18" charset="0"/>
              </a:defRPr>
            </a:lvl3pPr>
            <a:lvl4pPr marL="1600200" indent="-228600">
              <a:defRPr sz="2200">
                <a:solidFill>
                  <a:schemeClr val="tx1"/>
                </a:solidFill>
                <a:latin typeface="Times New Roman" panose="02020603050405020304" pitchFamily="18" charset="0"/>
                <a:cs typeface="Times New Roman" panose="02020603050405020304" pitchFamily="18" charset="0"/>
              </a:defRPr>
            </a:lvl4pPr>
            <a:lvl5pPr marL="2057400" indent="-228600">
              <a:defRPr sz="2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9pPr>
          </a:lstStyle>
          <a:p>
            <a:pPr algn="just"/>
            <a:r>
              <a:rPr lang="es-ES" sz="4500" dirty="0">
                <a:latin typeface="Arial" panose="020B0604020202020204" pitchFamily="34" charset="0"/>
                <a:cs typeface="Arial" panose="020B0604020202020204" pitchFamily="34" charset="0"/>
              </a:rPr>
              <a:t>La aplicación del recubrimiento afectó significativamente la pérdida de peso y el color de aquellos frutos que fueron almacenados a temperatura ambiente  (TA) (</a:t>
            </a:r>
            <a:r>
              <a:rPr lang="es-ES" sz="4500" i="1" dirty="0">
                <a:latin typeface="Arial" panose="020B0604020202020204" pitchFamily="34" charset="0"/>
                <a:cs typeface="Arial" panose="020B0604020202020204" pitchFamily="34" charset="0"/>
              </a:rPr>
              <a:t>p</a:t>
            </a:r>
            <a:r>
              <a:rPr lang="es-ES" sz="4500" dirty="0">
                <a:latin typeface="Arial" panose="020B0604020202020204" pitchFamily="34" charset="0"/>
                <a:cs typeface="Arial" panose="020B0604020202020204" pitchFamily="34" charset="0"/>
              </a:rPr>
              <a:t> ˂ 0.05). Lo opuesto ocurrió con la fruta almacenada en  refrigeración (p &gt; 0.05). </a:t>
            </a:r>
          </a:p>
          <a:p>
            <a:pPr algn="just">
              <a:spcBef>
                <a:spcPts val="1200"/>
              </a:spcBef>
              <a:spcAft>
                <a:spcPts val="0"/>
              </a:spcAft>
            </a:pPr>
            <a:r>
              <a:rPr lang="es-ES" sz="4500" b="1" dirty="0">
                <a:latin typeface="Arial" panose="020B0604020202020204" pitchFamily="34" charset="0"/>
                <a:cs typeface="Arial" panose="020B0604020202020204" pitchFamily="34" charset="0"/>
              </a:rPr>
              <a:t>Firmeza</a:t>
            </a:r>
          </a:p>
          <a:p>
            <a:pPr algn="just"/>
            <a:r>
              <a:rPr lang="es-ES" sz="4500" dirty="0">
                <a:latin typeface="Arial" panose="020B0604020202020204" pitchFamily="34" charset="0"/>
                <a:cs typeface="Arial" panose="020B0604020202020204" pitchFamily="34" charset="0"/>
              </a:rPr>
              <a:t>Independientemente del almacenamiento, la aplicación del recubrimiento a base de alginato no tuvo efecto significativo en la firmeza de la fruta (</a:t>
            </a:r>
            <a:r>
              <a:rPr lang="es-ES" sz="4500" i="1" dirty="0">
                <a:latin typeface="Arial" panose="020B0604020202020204" pitchFamily="34" charset="0"/>
                <a:cs typeface="Arial" panose="020B0604020202020204" pitchFamily="34" charset="0"/>
              </a:rPr>
              <a:t>p</a:t>
            </a:r>
            <a:r>
              <a:rPr lang="es-ES" sz="4500" dirty="0">
                <a:latin typeface="Arial" panose="020B0604020202020204" pitchFamily="34" charset="0"/>
                <a:cs typeface="Arial" panose="020B0604020202020204" pitchFamily="34" charset="0"/>
              </a:rPr>
              <a:t> &gt; 0.05).</a:t>
            </a:r>
            <a:endParaRPr lang="es-MX" sz="4500" dirty="0">
              <a:latin typeface="Arial" panose="020B0604020202020204" pitchFamily="34" charset="0"/>
              <a:cs typeface="Arial" panose="020B0604020202020204" pitchFamily="34" charset="0"/>
            </a:endParaRPr>
          </a:p>
        </p:txBody>
      </p:sp>
      <p:sp>
        <p:nvSpPr>
          <p:cNvPr id="82" name="Rectángulo redondeado 81"/>
          <p:cNvSpPr/>
          <p:nvPr/>
        </p:nvSpPr>
        <p:spPr>
          <a:xfrm>
            <a:off x="18737883" y="33626975"/>
            <a:ext cx="9663136" cy="763019"/>
          </a:xfrm>
          <a:prstGeom prst="roundRect">
            <a:avLst/>
          </a:prstGeom>
          <a:solidFill>
            <a:srgbClr val="009549"/>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5500" b="1" dirty="0">
                <a:solidFill>
                  <a:srgbClr val="F9B913"/>
                </a:solidFill>
              </a:rPr>
              <a:t>REFERENCIAS</a:t>
            </a:r>
          </a:p>
        </p:txBody>
      </p:sp>
      <p:sp>
        <p:nvSpPr>
          <p:cNvPr id="83" name="Text Box 386"/>
          <p:cNvSpPr txBox="1">
            <a:spLocks noChangeArrowheads="1"/>
          </p:cNvSpPr>
          <p:nvPr/>
        </p:nvSpPr>
        <p:spPr bwMode="auto">
          <a:xfrm>
            <a:off x="1213590" y="18839767"/>
            <a:ext cx="14639185" cy="2852970"/>
          </a:xfrm>
          <a:prstGeom prst="rect">
            <a:avLst/>
          </a:prstGeom>
          <a:noFill/>
          <a:ln>
            <a:noFill/>
          </a:ln>
        </p:spPr>
        <p:txBody>
          <a:bodyPr wrap="square" lIns="82177" tIns="41089" rIns="82177" bIns="41089">
            <a:spAutoFit/>
          </a:bodyPr>
          <a:lstStyle>
            <a:lvl1pPr>
              <a:defRPr sz="2200">
                <a:solidFill>
                  <a:schemeClr val="tx1"/>
                </a:solidFill>
                <a:latin typeface="Times New Roman" panose="02020603050405020304" pitchFamily="18" charset="0"/>
                <a:cs typeface="Times New Roman" panose="02020603050405020304" pitchFamily="18" charset="0"/>
              </a:defRPr>
            </a:lvl1pPr>
            <a:lvl2pPr marL="742950" indent="-285750">
              <a:defRPr sz="2200">
                <a:solidFill>
                  <a:schemeClr val="tx1"/>
                </a:solidFill>
                <a:latin typeface="Times New Roman" panose="02020603050405020304" pitchFamily="18" charset="0"/>
                <a:cs typeface="Times New Roman" panose="02020603050405020304" pitchFamily="18" charset="0"/>
              </a:defRPr>
            </a:lvl2pPr>
            <a:lvl3pPr marL="1143000" indent="-228600">
              <a:defRPr sz="2200">
                <a:solidFill>
                  <a:schemeClr val="tx1"/>
                </a:solidFill>
                <a:latin typeface="Times New Roman" panose="02020603050405020304" pitchFamily="18" charset="0"/>
                <a:cs typeface="Times New Roman" panose="02020603050405020304" pitchFamily="18" charset="0"/>
              </a:defRPr>
            </a:lvl3pPr>
            <a:lvl4pPr marL="1600200" indent="-228600">
              <a:defRPr sz="2200">
                <a:solidFill>
                  <a:schemeClr val="tx1"/>
                </a:solidFill>
                <a:latin typeface="Times New Roman" panose="02020603050405020304" pitchFamily="18" charset="0"/>
                <a:cs typeface="Times New Roman" panose="02020603050405020304" pitchFamily="18" charset="0"/>
              </a:defRPr>
            </a:lvl4pPr>
            <a:lvl5pPr marL="2057400" indent="-228600">
              <a:defRPr sz="2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9pPr>
          </a:lstStyle>
          <a:p>
            <a:pPr algn="just"/>
            <a:r>
              <a:rPr lang="es-MX" sz="4500" dirty="0">
                <a:latin typeface="Arial" panose="020B0604020202020204" pitchFamily="34" charset="0"/>
                <a:cs typeface="Arial" panose="020B0604020202020204" pitchFamily="34" charset="0"/>
              </a:rPr>
              <a:t>Evaluar el efecto de la aplicación de un recubrimiento comestible, a base de alginato de sodio sobre la firmeza, la pérdida de peso y color de guayaba en dos condiciones de almacenamiento. </a:t>
            </a:r>
          </a:p>
        </p:txBody>
      </p:sp>
      <p:grpSp>
        <p:nvGrpSpPr>
          <p:cNvPr id="84" name="Grupo 83"/>
          <p:cNvGrpSpPr/>
          <p:nvPr/>
        </p:nvGrpSpPr>
        <p:grpSpPr>
          <a:xfrm>
            <a:off x="1907310" y="27045873"/>
            <a:ext cx="13251744" cy="8543167"/>
            <a:chOff x="944727" y="26515178"/>
            <a:chExt cx="15196469" cy="9967407"/>
          </a:xfrm>
        </p:grpSpPr>
        <p:sp>
          <p:nvSpPr>
            <p:cNvPr id="85" name="Text Box 386"/>
            <p:cNvSpPr txBox="1">
              <a:spLocks noChangeArrowheads="1"/>
            </p:cNvSpPr>
            <p:nvPr/>
          </p:nvSpPr>
          <p:spPr bwMode="auto">
            <a:xfrm>
              <a:off x="944727" y="26581532"/>
              <a:ext cx="15196469" cy="9901053"/>
            </a:xfrm>
            <a:prstGeom prst="rect">
              <a:avLst/>
            </a:prstGeom>
            <a:noFill/>
            <a:ln>
              <a:noFill/>
            </a:ln>
          </p:spPr>
          <p:txBody>
            <a:bodyPr wrap="square" lIns="82177" tIns="41089" rIns="82177" bIns="41089">
              <a:spAutoFit/>
            </a:bodyPr>
            <a:lstStyle>
              <a:lvl1pPr>
                <a:defRPr sz="2200">
                  <a:solidFill>
                    <a:schemeClr val="tx1"/>
                  </a:solidFill>
                  <a:latin typeface="Times New Roman" panose="02020603050405020304" pitchFamily="18" charset="0"/>
                  <a:cs typeface="Times New Roman" panose="02020603050405020304" pitchFamily="18" charset="0"/>
                </a:defRPr>
              </a:lvl1pPr>
              <a:lvl2pPr marL="742950" indent="-285750">
                <a:defRPr sz="2200">
                  <a:solidFill>
                    <a:schemeClr val="tx1"/>
                  </a:solidFill>
                  <a:latin typeface="Times New Roman" panose="02020603050405020304" pitchFamily="18" charset="0"/>
                  <a:cs typeface="Times New Roman" panose="02020603050405020304" pitchFamily="18" charset="0"/>
                </a:defRPr>
              </a:lvl2pPr>
              <a:lvl3pPr marL="1143000" indent="-228600">
                <a:defRPr sz="2200">
                  <a:solidFill>
                    <a:schemeClr val="tx1"/>
                  </a:solidFill>
                  <a:latin typeface="Times New Roman" panose="02020603050405020304" pitchFamily="18" charset="0"/>
                  <a:cs typeface="Times New Roman" panose="02020603050405020304" pitchFamily="18" charset="0"/>
                </a:defRPr>
              </a:lvl3pPr>
              <a:lvl4pPr marL="1600200" indent="-228600">
                <a:defRPr sz="2200">
                  <a:solidFill>
                    <a:schemeClr val="tx1"/>
                  </a:solidFill>
                  <a:latin typeface="Times New Roman" panose="02020603050405020304" pitchFamily="18" charset="0"/>
                  <a:cs typeface="Times New Roman" panose="02020603050405020304" pitchFamily="18" charset="0"/>
                </a:defRPr>
              </a:lvl4pPr>
              <a:lvl5pPr marL="2057400" indent="-228600">
                <a:defRPr sz="2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200">
                  <a:solidFill>
                    <a:schemeClr val="tx1"/>
                  </a:solidFill>
                  <a:latin typeface="Times New Roman" panose="02020603050405020304" pitchFamily="18" charset="0"/>
                  <a:cs typeface="Times New Roman" panose="02020603050405020304" pitchFamily="18" charset="0"/>
                </a:defRPr>
              </a:lvl9pPr>
            </a:lstStyle>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a:p>
              <a:pPr algn="just"/>
              <a:endParaRPr lang="es-MX" sz="2900" dirty="0">
                <a:latin typeface="Arial" panose="020B0604020202020204" pitchFamily="34" charset="0"/>
                <a:cs typeface="Arial" panose="020B0604020202020204" pitchFamily="34" charset="0"/>
              </a:endParaRPr>
            </a:p>
          </p:txBody>
        </p:sp>
        <p:sp>
          <p:nvSpPr>
            <p:cNvPr id="90" name="Flecha curvada hacia la izquierda 89"/>
            <p:cNvSpPr/>
            <p:nvPr/>
          </p:nvSpPr>
          <p:spPr>
            <a:xfrm rot="21308988">
              <a:off x="14310474" y="28769534"/>
              <a:ext cx="1390475" cy="2855662"/>
            </a:xfrm>
            <a:prstGeom prst="curvedLeftArrow">
              <a:avLst/>
            </a:prstGeom>
            <a:solidFill>
              <a:schemeClr val="bg1"/>
            </a:solidFill>
            <a:ln w="76200">
              <a:solidFill>
                <a:schemeClr val="accent4">
                  <a:lumMod val="50000"/>
                </a:schemeClr>
              </a:solidFill>
            </a:ln>
            <a:effectLst>
              <a:glow rad="101600">
                <a:schemeClr val="accent2">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s-MX"/>
            </a:p>
          </p:txBody>
        </p:sp>
        <p:sp>
          <p:nvSpPr>
            <p:cNvPr id="91" name="Flecha abajo 90"/>
            <p:cNvSpPr/>
            <p:nvPr/>
          </p:nvSpPr>
          <p:spPr>
            <a:xfrm rot="16200000">
              <a:off x="5103897" y="28015401"/>
              <a:ext cx="429857" cy="1175395"/>
            </a:xfrm>
            <a:prstGeom prst="downArrow">
              <a:avLst/>
            </a:prstGeom>
            <a:solidFill>
              <a:schemeClr val="bg1"/>
            </a:solidFill>
            <a:ln w="76200">
              <a:solidFill>
                <a:schemeClr val="accent4">
                  <a:lumMod val="50000"/>
                </a:schemeClr>
              </a:solidFill>
            </a:ln>
            <a:effectLst>
              <a:glow rad="101600">
                <a:schemeClr val="accent2">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s-MX"/>
            </a:p>
          </p:txBody>
        </p:sp>
        <p:pic>
          <p:nvPicPr>
            <p:cNvPr id="93" name="Imagen 92"/>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9469" r="7833"/>
            <a:stretch/>
          </p:blipFill>
          <p:spPr>
            <a:xfrm>
              <a:off x="6015334" y="27643924"/>
              <a:ext cx="2991600" cy="2009786"/>
            </a:xfrm>
            <a:prstGeom prst="rect">
              <a:avLst/>
            </a:prstGeom>
            <a:ln>
              <a:noFill/>
            </a:ln>
            <a:effectLst>
              <a:outerShdw blurRad="292100" dist="139700" dir="2700000" algn="tl" rotWithShape="0">
                <a:srgbClr val="333333">
                  <a:alpha val="65000"/>
                </a:srgbClr>
              </a:outerShdw>
            </a:effectLst>
          </p:spPr>
        </p:pic>
        <p:sp>
          <p:nvSpPr>
            <p:cNvPr id="96" name="Rectángulo 95"/>
            <p:cNvSpPr/>
            <p:nvPr/>
          </p:nvSpPr>
          <p:spPr>
            <a:xfrm>
              <a:off x="948546" y="26515178"/>
              <a:ext cx="7409401" cy="677108"/>
            </a:xfrm>
            <a:prstGeom prst="rect">
              <a:avLst/>
            </a:prstGeom>
          </p:spPr>
          <p:txBody>
            <a:bodyPr wrap="none">
              <a:spAutoFit/>
            </a:bodyPr>
            <a:lstStyle/>
            <a:p>
              <a:pPr algn="just"/>
              <a:r>
                <a:rPr lang="es-MX" sz="3800" b="1" dirty="0">
                  <a:latin typeface="Arial" panose="020B0604020202020204" pitchFamily="34" charset="0"/>
                  <a:cs typeface="Arial" panose="020B0604020202020204" pitchFamily="34" charset="0"/>
                </a:rPr>
                <a:t>Aplicación de la recubrimiento </a:t>
              </a:r>
            </a:p>
          </p:txBody>
        </p:sp>
        <p:sp>
          <p:nvSpPr>
            <p:cNvPr id="98" name="Flecha abajo 97"/>
            <p:cNvSpPr/>
            <p:nvPr/>
          </p:nvSpPr>
          <p:spPr>
            <a:xfrm rot="16200000">
              <a:off x="9531992" y="27963006"/>
              <a:ext cx="429857" cy="1175395"/>
            </a:xfrm>
            <a:prstGeom prst="downArrow">
              <a:avLst/>
            </a:prstGeom>
            <a:solidFill>
              <a:schemeClr val="bg1"/>
            </a:solidFill>
            <a:ln w="76200">
              <a:solidFill>
                <a:schemeClr val="accent4">
                  <a:lumMod val="50000"/>
                </a:schemeClr>
              </a:solidFill>
            </a:ln>
            <a:effectLst>
              <a:glow rad="101600">
                <a:schemeClr val="accent2">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s-MX"/>
            </a:p>
          </p:txBody>
        </p:sp>
        <p:pic>
          <p:nvPicPr>
            <p:cNvPr id="101" name="Imagen 100"/>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667540" y="30562677"/>
              <a:ext cx="2741981" cy="2071450"/>
            </a:xfrm>
            <a:prstGeom prst="rect">
              <a:avLst/>
            </a:prstGeom>
            <a:ln>
              <a:noFill/>
            </a:ln>
            <a:effectLst>
              <a:outerShdw blurRad="292100" dist="139700" dir="2700000" algn="tl" rotWithShape="0">
                <a:srgbClr val="333333">
                  <a:alpha val="65000"/>
                </a:srgbClr>
              </a:outerShdw>
            </a:effectLst>
          </p:spPr>
        </p:pic>
        <p:pic>
          <p:nvPicPr>
            <p:cNvPr id="121" name="Imagen 1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57298" y="30538376"/>
              <a:ext cx="3129203" cy="2120052"/>
            </a:xfrm>
            <a:prstGeom prst="rect">
              <a:avLst/>
            </a:prstGeom>
            <a:ln>
              <a:noFill/>
            </a:ln>
            <a:effectLst>
              <a:outerShdw blurRad="292100" dist="139700" dir="2700000" algn="tl" rotWithShape="0">
                <a:srgbClr val="333333">
                  <a:alpha val="65000"/>
                </a:srgbClr>
              </a:outerShdw>
            </a:effectLst>
          </p:spPr>
        </p:pic>
        <p:sp>
          <p:nvSpPr>
            <p:cNvPr id="160" name="Flecha abajo 159"/>
            <p:cNvSpPr/>
            <p:nvPr/>
          </p:nvSpPr>
          <p:spPr>
            <a:xfrm rot="16200000" flipV="1">
              <a:off x="10319145" y="30872845"/>
              <a:ext cx="428400" cy="1177200"/>
            </a:xfrm>
            <a:prstGeom prst="downArrow">
              <a:avLst/>
            </a:prstGeom>
            <a:solidFill>
              <a:schemeClr val="bg1"/>
            </a:solidFill>
            <a:ln w="76200">
              <a:solidFill>
                <a:schemeClr val="accent4">
                  <a:lumMod val="50000"/>
                </a:schemeClr>
              </a:solidFill>
            </a:ln>
            <a:effectLst>
              <a:glow rad="101600">
                <a:schemeClr val="accent2">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s-MX"/>
            </a:p>
          </p:txBody>
        </p:sp>
        <p:pic>
          <p:nvPicPr>
            <p:cNvPr id="162" name="Imagen 161"/>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20000"/>
                      </a14:imgEffect>
                    </a14:imgLayer>
                  </a14:imgProps>
                </a:ext>
                <a:ext uri="{28A0092B-C50C-407E-A947-70E740481C1C}">
                  <a14:useLocalDpi xmlns:a14="http://schemas.microsoft.com/office/drawing/2010/main" val="0"/>
                </a:ext>
              </a:extLst>
            </a:blip>
            <a:srcRect b="23169"/>
            <a:stretch/>
          </p:blipFill>
          <p:spPr>
            <a:xfrm>
              <a:off x="11218741" y="30539329"/>
              <a:ext cx="2956718" cy="2118147"/>
            </a:xfrm>
            <a:prstGeom prst="rect">
              <a:avLst/>
            </a:prstGeom>
            <a:ln>
              <a:noFill/>
            </a:ln>
            <a:effectLst>
              <a:outerShdw blurRad="292100" dist="139700" dir="2700000" algn="tl" rotWithShape="0">
                <a:srgbClr val="333333">
                  <a:alpha val="65000"/>
                </a:srgbClr>
              </a:outerShdw>
            </a:effectLst>
          </p:spPr>
        </p:pic>
        <p:pic>
          <p:nvPicPr>
            <p:cNvPr id="167" name="Imagen 166"/>
            <p:cNvPicPr>
              <a:picLocks noChangeAspect="1"/>
            </p:cNvPicPr>
            <p:nvPr/>
          </p:nvPicPr>
          <p:blipFill rotWithShape="1">
            <a:blip r:embed="rId10">
              <a:extLst>
                <a:ext uri="{BEBA8EAE-BF5A-486C-A8C5-ECC9F3942E4B}">
                  <a14:imgProps xmlns:a14="http://schemas.microsoft.com/office/drawing/2010/main">
                    <a14:imgLayer r:embed="rId11">
                      <a14:imgEffect>
                        <a14:brightnessContrast bright="40000"/>
                      </a14:imgEffect>
                    </a14:imgLayer>
                  </a14:imgProps>
                </a:ext>
                <a:ext uri="{28A0092B-C50C-407E-A947-70E740481C1C}">
                  <a14:useLocalDpi xmlns:a14="http://schemas.microsoft.com/office/drawing/2010/main" val="0"/>
                </a:ext>
              </a:extLst>
            </a:blip>
            <a:srcRect l="18309" t="30638" r="29470" b="13945"/>
            <a:stretch/>
          </p:blipFill>
          <p:spPr>
            <a:xfrm>
              <a:off x="10530314" y="27588764"/>
              <a:ext cx="3026373" cy="2120107"/>
            </a:xfrm>
            <a:prstGeom prst="rect">
              <a:avLst/>
            </a:prstGeom>
          </p:spPr>
        </p:pic>
        <p:sp>
          <p:nvSpPr>
            <p:cNvPr id="169" name="Flecha abajo 168"/>
            <p:cNvSpPr/>
            <p:nvPr/>
          </p:nvSpPr>
          <p:spPr>
            <a:xfrm rot="16200000" flipV="1">
              <a:off x="5919092" y="30990884"/>
              <a:ext cx="428400" cy="1177200"/>
            </a:xfrm>
            <a:prstGeom prst="downArrow">
              <a:avLst/>
            </a:prstGeom>
            <a:solidFill>
              <a:schemeClr val="bg1"/>
            </a:solidFill>
            <a:ln w="76200">
              <a:solidFill>
                <a:schemeClr val="accent4">
                  <a:lumMod val="50000"/>
                </a:schemeClr>
              </a:solidFill>
            </a:ln>
            <a:effectLst>
              <a:glow rad="101600">
                <a:schemeClr val="accent2">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s-MX"/>
            </a:p>
          </p:txBody>
        </p:sp>
        <p:sp>
          <p:nvSpPr>
            <p:cNvPr id="170" name="Flecha curvada hacia la derecha 169"/>
            <p:cNvSpPr/>
            <p:nvPr/>
          </p:nvSpPr>
          <p:spPr>
            <a:xfrm rot="21123411">
              <a:off x="1259652" y="31374495"/>
              <a:ext cx="1390475" cy="2855662"/>
            </a:xfrm>
            <a:prstGeom prst="curvedRightArrow">
              <a:avLst/>
            </a:prstGeom>
            <a:solidFill>
              <a:schemeClr val="bg1"/>
            </a:solidFill>
            <a:ln w="76200">
              <a:solidFill>
                <a:schemeClr val="accent4">
                  <a:lumMod val="50000"/>
                </a:schemeClr>
              </a:solidFill>
            </a:ln>
            <a:effectLst>
              <a:glow rad="101600">
                <a:schemeClr val="accent2">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s-MX"/>
            </a:p>
          </p:txBody>
        </p:sp>
        <p:pic>
          <p:nvPicPr>
            <p:cNvPr id="171" name="Imagen 170"/>
            <p:cNvPicPr>
              <a:picLocks noChangeAspect="1"/>
            </p:cNvPicPr>
            <p:nvPr/>
          </p:nvPicPr>
          <p:blipFill rotWithShape="1">
            <a:blip r:embed="rId12">
              <a:extLst>
                <a:ext uri="{BEBA8EAE-BF5A-486C-A8C5-ECC9F3942E4B}">
                  <a14:imgProps xmlns:a14="http://schemas.microsoft.com/office/drawing/2010/main">
                    <a14:imgLayer r:embed="rId13">
                      <a14:imgEffect>
                        <a14:brightnessContrast bright="40000" contrast="-20000"/>
                      </a14:imgEffect>
                    </a14:imgLayer>
                  </a14:imgProps>
                </a:ext>
                <a:ext uri="{28A0092B-C50C-407E-A947-70E740481C1C}">
                  <a14:useLocalDpi xmlns:a14="http://schemas.microsoft.com/office/drawing/2010/main" val="0"/>
                </a:ext>
              </a:extLst>
            </a:blip>
            <a:srcRect l="10954" t="12163" r="4241" b="11414"/>
            <a:stretch/>
          </p:blipFill>
          <p:spPr>
            <a:xfrm rot="10800000">
              <a:off x="3348000" y="33821235"/>
              <a:ext cx="3163948" cy="2147837"/>
            </a:xfrm>
            <a:prstGeom prst="rect">
              <a:avLst/>
            </a:prstGeom>
          </p:spPr>
        </p:pic>
        <p:sp>
          <p:nvSpPr>
            <p:cNvPr id="174" name="Flecha abajo 173"/>
            <p:cNvSpPr/>
            <p:nvPr/>
          </p:nvSpPr>
          <p:spPr>
            <a:xfrm rot="16200000">
              <a:off x="7069051" y="34319077"/>
              <a:ext cx="429857" cy="1175395"/>
            </a:xfrm>
            <a:prstGeom prst="downArrow">
              <a:avLst/>
            </a:prstGeom>
            <a:solidFill>
              <a:schemeClr val="bg1"/>
            </a:solidFill>
            <a:ln w="76200">
              <a:solidFill>
                <a:schemeClr val="accent4">
                  <a:lumMod val="50000"/>
                </a:schemeClr>
              </a:solidFill>
            </a:ln>
            <a:effectLst>
              <a:glow rad="101600">
                <a:schemeClr val="accent2">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s-MX"/>
            </a:p>
          </p:txBody>
        </p:sp>
        <p:pic>
          <p:nvPicPr>
            <p:cNvPr id="176" name="Imagen 175"/>
            <p:cNvPicPr>
              <a:picLocks noChangeAspect="1"/>
            </p:cNvPicPr>
            <p:nvPr/>
          </p:nvPicPr>
          <p:blipFill>
            <a:blip r:embed="rId5">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8025142" y="33722864"/>
              <a:ext cx="3301672" cy="2147768"/>
            </a:xfrm>
            <a:prstGeom prst="rect">
              <a:avLst/>
            </a:prstGeom>
            <a:ln>
              <a:noFill/>
            </a:ln>
            <a:effectLst>
              <a:outerShdw blurRad="292100" dist="139700" dir="2700000" algn="tl" rotWithShape="0">
                <a:srgbClr val="333333">
                  <a:alpha val="65000"/>
                </a:srgbClr>
              </a:outerShdw>
            </a:effectLst>
          </p:spPr>
        </p:pic>
        <p:pic>
          <p:nvPicPr>
            <p:cNvPr id="180" name="Picture 2" descr="Imagen relacionada"/>
            <p:cNvPicPr>
              <a:picLocks noChangeAspect="1" noChangeArrowheads="1"/>
            </p:cNvPicPr>
            <p:nvPr/>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t="12171" b="12304"/>
            <a:stretch/>
          </p:blipFill>
          <p:spPr bwMode="auto">
            <a:xfrm>
              <a:off x="1382078" y="27861884"/>
              <a:ext cx="3349050" cy="1573866"/>
            </a:xfrm>
            <a:prstGeom prst="rect">
              <a:avLst/>
            </a:prstGeom>
            <a:noFill/>
            <a:ln w="38100">
              <a:noFill/>
            </a:ln>
            <a:extLst>
              <a:ext uri="{909E8E84-426E-40dd-AFC4-6F175D3DCCD1}">
                <a14:hiddenFill xmlns:a14="http://schemas.microsoft.com/office/drawing/2010/main" xmlns="">
                  <a:solidFill>
                    <a:srgbClr val="FFFFFF"/>
                  </a:solidFill>
                </a14:hiddenFill>
              </a:ext>
            </a:extLst>
          </p:spPr>
        </p:pic>
      </p:grpSp>
      <p:sp>
        <p:nvSpPr>
          <p:cNvPr id="6" name="CuadroTexto 5">
            <a:extLst>
              <a:ext uri="{FF2B5EF4-FFF2-40B4-BE49-F238E27FC236}">
                <a16:creationId xmlns:a16="http://schemas.microsoft.com/office/drawing/2014/main" id="{EBDF4FE7-E380-1E7E-6463-F1E73079FF91}"/>
              </a:ext>
            </a:extLst>
          </p:cNvPr>
          <p:cNvSpPr txBox="1"/>
          <p:nvPr/>
        </p:nvSpPr>
        <p:spPr>
          <a:xfrm>
            <a:off x="5659420" y="4583564"/>
            <a:ext cx="21009485" cy="2062103"/>
          </a:xfrm>
          <a:prstGeom prst="rect">
            <a:avLst/>
          </a:prstGeom>
          <a:noFill/>
        </p:spPr>
        <p:txBody>
          <a:bodyPr wrap="square">
            <a:spAutoFit/>
          </a:bodyPr>
          <a:lstStyle/>
          <a:p>
            <a:pPr algn="ctr" eaLnBrk="1" hangingPunct="1">
              <a:defRPr/>
            </a:pPr>
            <a:r>
              <a:rPr lang="es-ES_tradnl" sz="3200" dirty="0">
                <a:latin typeface="Arial" panose="020B0604020202020204" pitchFamily="34" charset="0"/>
                <a:cs typeface="Arial" panose="020B0604020202020204" pitchFamily="34" charset="0"/>
              </a:rPr>
              <a:t>Luna-Zapién, E.A*., Reyes-Ávalos, M.C., Minjares-Fuentes, J.R., Aguilera-Ortiz, M., Meza-Velázquez, J.A.</a:t>
            </a:r>
            <a:endParaRPr lang="es-ES_tradnl" sz="3200" baseline="30000" dirty="0">
              <a:latin typeface="Arial" panose="020B0604020202020204" pitchFamily="34" charset="0"/>
              <a:cs typeface="Arial" panose="020B0604020202020204" pitchFamily="34" charset="0"/>
            </a:endParaRPr>
          </a:p>
          <a:p>
            <a:pPr algn="ctr" eaLnBrk="1" hangingPunct="1">
              <a:defRPr/>
            </a:pPr>
            <a:r>
              <a:rPr lang="es-MX" altLang="es-MX" sz="3200" dirty="0">
                <a:latin typeface="Arial" panose="020B0604020202020204" pitchFamily="34" charset="0"/>
                <a:cs typeface="Arial" panose="020B0604020202020204" pitchFamily="34" charset="0"/>
              </a:rPr>
              <a:t>Facultad</a:t>
            </a:r>
            <a:r>
              <a:rPr lang="en-US" altLang="es-MX" sz="3200" dirty="0">
                <a:latin typeface="Arial" panose="020B0604020202020204" pitchFamily="34" charset="0"/>
                <a:cs typeface="Arial" panose="020B0604020202020204" pitchFamily="34" charset="0"/>
              </a:rPr>
              <a:t> de </a:t>
            </a:r>
            <a:r>
              <a:rPr lang="es-MX" altLang="es-MX" sz="3200" dirty="0">
                <a:latin typeface="Arial" panose="020B0604020202020204" pitchFamily="34" charset="0"/>
                <a:cs typeface="Arial" panose="020B0604020202020204" pitchFamily="34" charset="0"/>
              </a:rPr>
              <a:t>Ciencias</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Químicas</a:t>
            </a:r>
            <a:r>
              <a:rPr lang="en-US" altLang="es-MX" sz="3200" dirty="0">
                <a:latin typeface="Arial" panose="020B0604020202020204" pitchFamily="34" charset="0"/>
                <a:cs typeface="Arial" panose="020B0604020202020204" pitchFamily="34" charset="0"/>
              </a:rPr>
              <a:t>, Universidad Juárez del Estado de Durango,  </a:t>
            </a:r>
            <a:r>
              <a:rPr lang="en-US" altLang="es-MX" sz="3200" dirty="0" err="1">
                <a:latin typeface="Arial" panose="020B0604020202020204" pitchFamily="34" charset="0"/>
                <a:cs typeface="Arial" panose="020B0604020202020204" pitchFamily="34" charset="0"/>
              </a:rPr>
              <a:t>Artículo</a:t>
            </a:r>
            <a:r>
              <a:rPr lang="en-US" altLang="es-MX" sz="3200" dirty="0">
                <a:latin typeface="Arial" panose="020B0604020202020204" pitchFamily="34" charset="0"/>
                <a:cs typeface="Arial" panose="020B0604020202020204" pitchFamily="34" charset="0"/>
              </a:rPr>
              <a:t> 123 S/N , </a:t>
            </a:r>
            <a:r>
              <a:rPr lang="en-US" altLang="es-MX" sz="3200" dirty="0" err="1">
                <a:latin typeface="Arial" panose="020B0604020202020204" pitchFamily="34" charset="0"/>
                <a:cs typeface="Arial" panose="020B0604020202020204" pitchFamily="34" charset="0"/>
              </a:rPr>
              <a:t>Fraccionamiento</a:t>
            </a:r>
            <a:r>
              <a:rPr lang="en-US" altLang="es-MX" sz="3200" dirty="0">
                <a:latin typeface="Arial" panose="020B0604020202020204" pitchFamily="34" charset="0"/>
                <a:cs typeface="Arial" panose="020B0604020202020204" pitchFamily="34" charset="0"/>
              </a:rPr>
              <a:t> Filadelfia, CP 35010, Gómez Palacio, Durango, México.</a:t>
            </a:r>
            <a:endParaRPr lang="es-MX" sz="3200" dirty="0">
              <a:latin typeface="Arial" panose="020B0604020202020204" pitchFamily="34" charset="0"/>
              <a:cs typeface="Arial" panose="020B0604020202020204" pitchFamily="34" charset="0"/>
            </a:endParaRPr>
          </a:p>
          <a:p>
            <a:pPr algn="ctr" eaLnBrk="1" hangingPunct="1">
              <a:defRPr/>
            </a:pPr>
            <a:r>
              <a:rPr lang="es-ES_tradnl" sz="3200" dirty="0">
                <a:latin typeface="Arial" panose="020B0604020202020204" pitchFamily="34" charset="0"/>
                <a:cs typeface="Arial" panose="020B0604020202020204" pitchFamily="34" charset="0"/>
              </a:rPr>
              <a:t>*</a:t>
            </a:r>
            <a:r>
              <a:rPr lang="es-MX" sz="3200" dirty="0">
                <a:latin typeface="Arial" panose="020B0604020202020204" pitchFamily="34" charset="0"/>
                <a:cs typeface="Arial" panose="020B0604020202020204" pitchFamily="34" charset="0"/>
              </a:rPr>
              <a:t>edenareli31@gmail.com</a:t>
            </a:r>
            <a:endParaRPr lang="es-ES_tradnl" sz="3200" dirty="0">
              <a:latin typeface="Arial" panose="020B0604020202020204" pitchFamily="34" charset="0"/>
              <a:cs typeface="Arial" panose="020B0604020202020204" pitchFamily="34" charset="0"/>
            </a:endParaRPr>
          </a:p>
        </p:txBody>
      </p:sp>
      <p:sp>
        <p:nvSpPr>
          <p:cNvPr id="10" name="Rectángulo 9">
            <a:extLst>
              <a:ext uri="{FF2B5EF4-FFF2-40B4-BE49-F238E27FC236}">
                <a16:creationId xmlns:a16="http://schemas.microsoft.com/office/drawing/2014/main" id="{D4FB2E23-4E50-D235-08E9-D2EAFD4DA389}"/>
              </a:ext>
            </a:extLst>
          </p:cNvPr>
          <p:cNvSpPr/>
          <p:nvPr/>
        </p:nvSpPr>
        <p:spPr>
          <a:xfrm>
            <a:off x="1213592" y="536603"/>
            <a:ext cx="3194003" cy="227416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dirty="0">
                <a:solidFill>
                  <a:schemeClr val="tx1"/>
                </a:solidFill>
              </a:rPr>
              <a:t>LOGO INSTITUCIONAL </a:t>
            </a:r>
          </a:p>
        </p:txBody>
      </p:sp>
      <p:sp>
        <p:nvSpPr>
          <p:cNvPr id="12" name="Rectángulo 11">
            <a:extLst>
              <a:ext uri="{FF2B5EF4-FFF2-40B4-BE49-F238E27FC236}">
                <a16:creationId xmlns:a16="http://schemas.microsoft.com/office/drawing/2014/main" id="{A4940E6B-EAC9-9CDE-097E-FECDD2D62CDB}"/>
              </a:ext>
            </a:extLst>
          </p:cNvPr>
          <p:cNvSpPr/>
          <p:nvPr/>
        </p:nvSpPr>
        <p:spPr>
          <a:xfrm>
            <a:off x="27920731" y="822698"/>
            <a:ext cx="3194003" cy="227416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dirty="0">
                <a:solidFill>
                  <a:schemeClr val="tx1"/>
                </a:solidFill>
              </a:rPr>
              <a:t>LOGO INSTITUCIONAL </a:t>
            </a:r>
          </a:p>
        </p:txBody>
      </p:sp>
      <p:sp>
        <p:nvSpPr>
          <p:cNvPr id="18" name="CuadroTexto 17">
            <a:extLst>
              <a:ext uri="{FF2B5EF4-FFF2-40B4-BE49-F238E27FC236}">
                <a16:creationId xmlns:a16="http://schemas.microsoft.com/office/drawing/2014/main" id="{4363DB14-7561-4DB4-1AD9-6E4C38B38B62}"/>
              </a:ext>
            </a:extLst>
          </p:cNvPr>
          <p:cNvSpPr txBox="1"/>
          <p:nvPr/>
        </p:nvSpPr>
        <p:spPr>
          <a:xfrm>
            <a:off x="17420778" y="35589040"/>
            <a:ext cx="13549936" cy="3862596"/>
          </a:xfrm>
          <a:prstGeom prst="rect">
            <a:avLst/>
          </a:prstGeom>
          <a:noFill/>
        </p:spPr>
        <p:txBody>
          <a:bodyPr wrap="square">
            <a:spAutoFit/>
          </a:bodyPr>
          <a:lstStyle/>
          <a:p>
            <a:pPr marL="396000" indent="-457200" algn="just">
              <a:spcBef>
                <a:spcPts val="600"/>
              </a:spcBef>
            </a:pPr>
            <a:r>
              <a:rPr lang="es-MX" sz="3500" dirty="0">
                <a:latin typeface="Arial" panose="020B0604020202020204" pitchFamily="34" charset="0"/>
                <a:cs typeface="Arial" panose="020B0604020202020204" pitchFamily="34" charset="0"/>
              </a:rPr>
              <a:t>Espinal, K.S., Srihari, D. y Reddy, Y.N. 2010. </a:t>
            </a:r>
            <a:r>
              <a:rPr lang="es-MX" sz="3500" dirty="0" err="1">
                <a:latin typeface="Arial" panose="020B0604020202020204" pitchFamily="34" charset="0"/>
                <a:cs typeface="Arial" panose="020B0604020202020204" pitchFamily="34" charset="0"/>
              </a:rPr>
              <a:t>Postharvest</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application</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of</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selected</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antioxidants</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to</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improve</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the</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shelf</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life</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of</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guava</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fruit</a:t>
            </a:r>
            <a:r>
              <a:rPr lang="es-MX" sz="3500" dirty="0">
                <a:latin typeface="Arial" panose="020B0604020202020204" pitchFamily="34" charset="0"/>
                <a:cs typeface="Arial" panose="020B0604020202020204" pitchFamily="34" charset="0"/>
              </a:rPr>
              <a:t>. Acta Hort. 735:627-632.</a:t>
            </a:r>
          </a:p>
          <a:p>
            <a:pPr marL="396000" indent="-457200" algn="just"/>
            <a:r>
              <a:rPr lang="es-MX" sz="3500" dirty="0">
                <a:latin typeface="Arial" panose="020B0604020202020204" pitchFamily="34" charset="0"/>
                <a:cs typeface="Arial" panose="020B0604020202020204" pitchFamily="34" charset="0"/>
              </a:rPr>
              <a:t>Hong, K., Xie, J., Zhang, L., </a:t>
            </a:r>
            <a:r>
              <a:rPr lang="es-MX" sz="3500" dirty="0" err="1">
                <a:latin typeface="Arial" panose="020B0604020202020204" pitchFamily="34" charset="0"/>
                <a:cs typeface="Arial" panose="020B0604020202020204" pitchFamily="34" charset="0"/>
              </a:rPr>
              <a:t>Sun</a:t>
            </a:r>
            <a:r>
              <a:rPr lang="es-MX" sz="3500" dirty="0">
                <a:latin typeface="Arial" panose="020B0604020202020204" pitchFamily="34" charset="0"/>
                <a:cs typeface="Arial" panose="020B0604020202020204" pitchFamily="34" charset="0"/>
              </a:rPr>
              <a:t>, D. y Gong, D. 2012. </a:t>
            </a:r>
            <a:r>
              <a:rPr lang="es-MX" sz="3500" dirty="0" err="1">
                <a:latin typeface="Arial" panose="020B0604020202020204" pitchFamily="34" charset="0"/>
                <a:cs typeface="Arial" panose="020B0604020202020204" pitchFamily="34" charset="0"/>
              </a:rPr>
              <a:t>Effects</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of</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chitosan</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coating</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on</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postharvest</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life</a:t>
            </a:r>
            <a:r>
              <a:rPr lang="es-MX" sz="3500" dirty="0">
                <a:latin typeface="Arial" panose="020B0604020202020204" pitchFamily="34" charset="0"/>
                <a:cs typeface="Arial" panose="020B0604020202020204" pitchFamily="34" charset="0"/>
              </a:rPr>
              <a:t> and </a:t>
            </a:r>
            <a:r>
              <a:rPr lang="es-MX" sz="3500" dirty="0" err="1">
                <a:latin typeface="Arial" panose="020B0604020202020204" pitchFamily="34" charset="0"/>
                <a:cs typeface="Arial" panose="020B0604020202020204" pitchFamily="34" charset="0"/>
              </a:rPr>
              <a:t>quality</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of</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guava</a:t>
            </a:r>
            <a:r>
              <a:rPr lang="es-MX" sz="3500" dirty="0">
                <a:latin typeface="Arial" panose="020B0604020202020204" pitchFamily="34" charset="0"/>
                <a:cs typeface="Arial" panose="020B0604020202020204" pitchFamily="34" charset="0"/>
              </a:rPr>
              <a:t> (</a:t>
            </a:r>
            <a:r>
              <a:rPr lang="es-MX" sz="3500" i="1" dirty="0" err="1">
                <a:latin typeface="Arial" panose="020B0604020202020204" pitchFamily="34" charset="0"/>
                <a:cs typeface="Arial" panose="020B0604020202020204" pitchFamily="34" charset="0"/>
              </a:rPr>
              <a:t>Psidium</a:t>
            </a:r>
            <a:r>
              <a:rPr lang="es-MX" sz="3500" i="1" dirty="0">
                <a:latin typeface="Arial" panose="020B0604020202020204" pitchFamily="34" charset="0"/>
                <a:cs typeface="Arial" panose="020B0604020202020204" pitchFamily="34" charset="0"/>
              </a:rPr>
              <a:t> </a:t>
            </a:r>
            <a:r>
              <a:rPr lang="es-MX" sz="3500" i="1" dirty="0" err="1">
                <a:latin typeface="Arial" panose="020B0604020202020204" pitchFamily="34" charset="0"/>
                <a:cs typeface="Arial" panose="020B0604020202020204" pitchFamily="34" charset="0"/>
              </a:rPr>
              <a:t>guajava</a:t>
            </a:r>
            <a:r>
              <a:rPr lang="es-MX" sz="3500" i="1" dirty="0">
                <a:latin typeface="Arial" panose="020B0604020202020204" pitchFamily="34" charset="0"/>
                <a:cs typeface="Arial" panose="020B0604020202020204" pitchFamily="34" charset="0"/>
              </a:rPr>
              <a:t> </a:t>
            </a:r>
            <a:r>
              <a:rPr lang="es-MX" sz="3500" dirty="0">
                <a:latin typeface="Arial" panose="020B0604020202020204" pitchFamily="34" charset="0"/>
                <a:cs typeface="Arial" panose="020B0604020202020204" pitchFamily="34" charset="0"/>
              </a:rPr>
              <a:t>L.) </a:t>
            </a:r>
            <a:r>
              <a:rPr lang="es-MX" sz="3500" dirty="0" err="1">
                <a:latin typeface="Arial" panose="020B0604020202020204" pitchFamily="34" charset="0"/>
                <a:cs typeface="Arial" panose="020B0604020202020204" pitchFamily="34" charset="0"/>
              </a:rPr>
              <a:t>fruit</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during</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cold</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storage</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Scientia</a:t>
            </a:r>
            <a:r>
              <a:rPr lang="es-MX" sz="3500" dirty="0">
                <a:latin typeface="Arial" panose="020B0604020202020204" pitchFamily="34" charset="0"/>
                <a:cs typeface="Arial" panose="020B0604020202020204" pitchFamily="34" charset="0"/>
              </a:rPr>
              <a:t> </a:t>
            </a:r>
            <a:r>
              <a:rPr lang="es-MX" sz="3500" dirty="0" err="1">
                <a:latin typeface="Arial" panose="020B0604020202020204" pitchFamily="34" charset="0"/>
                <a:cs typeface="Arial" panose="020B0604020202020204" pitchFamily="34" charset="0"/>
              </a:rPr>
              <a:t>Horticulturae</a:t>
            </a:r>
            <a:r>
              <a:rPr lang="es-MX" sz="3500" dirty="0">
                <a:latin typeface="Arial" panose="020B0604020202020204" pitchFamily="34" charset="0"/>
                <a:cs typeface="Arial" panose="020B0604020202020204" pitchFamily="34" charset="0"/>
              </a:rPr>
              <a:t>. 144:172-178.</a:t>
            </a:r>
          </a:p>
        </p:txBody>
      </p:sp>
      <p:pic>
        <p:nvPicPr>
          <p:cNvPr id="20" name="Imagen 19">
            <a:extLst>
              <a:ext uri="{FF2B5EF4-FFF2-40B4-BE49-F238E27FC236}">
                <a16:creationId xmlns:a16="http://schemas.microsoft.com/office/drawing/2014/main" id="{C2DE0BE9-FAD6-5778-B579-1B7AC343281C}"/>
              </a:ext>
            </a:extLst>
          </p:cNvPr>
          <p:cNvPicPr>
            <a:picLocks noChangeAspect="1"/>
          </p:cNvPicPr>
          <p:nvPr/>
        </p:nvPicPr>
        <p:blipFill>
          <a:blip r:embed="rId16">
            <a:extLst>
              <a:ext uri="{28A0092B-C50C-407E-A947-70E740481C1C}">
                <a14:useLocalDpi xmlns:a14="http://schemas.microsoft.com/office/drawing/2010/main" val="0"/>
              </a:ext>
            </a:extLst>
          </a:blip>
          <a:srcRect t="29370" b="35999"/>
          <a:stretch>
            <a:fillRect/>
          </a:stretch>
        </p:blipFill>
        <p:spPr>
          <a:xfrm>
            <a:off x="10480794" y="40319789"/>
            <a:ext cx="11442461" cy="2641771"/>
          </a:xfrm>
          <a:prstGeom prst="rect">
            <a:avLst/>
          </a:prstGeom>
        </p:spPr>
      </p:pic>
    </p:spTree>
    <p:extLst>
      <p:ext uri="{BB962C8B-B14F-4D97-AF65-F5344CB8AC3E}">
        <p14:creationId xmlns:p14="http://schemas.microsoft.com/office/powerpoint/2010/main" val="2575114006"/>
      </p:ext>
    </p:extLst>
  </p:cSld>
  <p:clrMapOvr>
    <a:masterClrMapping/>
  </p:clrMapOvr>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9456</TotalTime>
  <Words>473</Words>
  <Application>Microsoft Office PowerPoint</Application>
  <PresentationFormat>Personalizado</PresentationFormat>
  <Paragraphs>48</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Calibri</vt:lpstr>
      <vt:lpstr>Calibri Light</vt:lpstr>
      <vt:lpstr>Times New Roman</vt:lpstr>
      <vt:lpstr>1_Tema de Office</vt:lpstr>
      <vt:lpstr>Presentación de PowerPoint</vt:lpstr>
    </vt:vector>
  </TitlesOfParts>
  <Company>Colorado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Mindy Kain</dc:creator>
  <cp:lastModifiedBy>Revisor</cp:lastModifiedBy>
  <cp:revision>722</cp:revision>
  <dcterms:created xsi:type="dcterms:W3CDTF">2001-05-16T15:54:02Z</dcterms:created>
  <dcterms:modified xsi:type="dcterms:W3CDTF">2026-06-15T01:21:41Z</dcterms:modified>
</cp:coreProperties>
</file>